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custDataLst>
    <p:tags r:id="rId2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C11E1-0F48-43EC-AEC1-C39E143E97C9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ECC86-0472-45C8-891C-328C8FB8ED3B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FD8DD-A2EB-4D67-B3AA-D3C7CB97B340}" type="datetimeFigureOut">
              <a:rPr lang="fr-FR" smtClean="0"/>
              <a:pPr/>
              <a:t>11/05/2020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110D4-DEB7-4591-9C81-D043B66FBA0A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JANET\Music\wave\french\futur%20proche.wa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71600" y="2420888"/>
            <a:ext cx="74168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 le futur</a:t>
            </a:r>
          </a:p>
          <a:p>
            <a:pPr algn="ctr"/>
            <a:r>
              <a:rPr lang="fr-FR" sz="66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proche</a:t>
            </a:r>
          </a:p>
        </p:txBody>
      </p:sp>
      <p:pic>
        <p:nvPicPr>
          <p:cNvPr id="6" name="futur proch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044608" y="3645024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Tm="3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Nous __________________ (étudier)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l’italien.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95736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allons étudier</a:t>
            </a:r>
          </a:p>
        </p:txBody>
      </p:sp>
      <p:pic>
        <p:nvPicPr>
          <p:cNvPr id="8194" name="Picture 2" descr="C:\Users\JANET\AppData\Local\Microsoft\Windows\Temporary Internet Files\Content.IE5\XISZQ3N6\MC9004080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76672"/>
            <a:ext cx="6832211" cy="446449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61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Tu ________________ (dormir) dans les hôtels cinq étoiles.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71600" y="537321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vas dormir</a:t>
            </a:r>
          </a:p>
        </p:txBody>
      </p:sp>
      <p:pic>
        <p:nvPicPr>
          <p:cNvPr id="9218" name="Picture 2" descr="C:\Users\JANET\AppData\Local\Microsoft\Windows\Temporary Internet Files\Content.IE5\41RWTR3Q\MC9003520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32656"/>
            <a:ext cx="5815279" cy="453650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99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Vous _________________ (jouer) aux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cartes avec nous?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51720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allez jouer</a:t>
            </a:r>
          </a:p>
        </p:txBody>
      </p:sp>
      <p:pic>
        <p:nvPicPr>
          <p:cNvPr id="10243" name="Picture 3" descr="C:\Users\JANET\AppData\Local\Microsoft\Windows\Temporary Internet Files\Content.IE5\UZNUW0F9\MC9004315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2656"/>
            <a:ext cx="5760639" cy="489654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6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Je ______________ (dire) au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revoir à mes parents.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79712" y="537321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vais dire</a:t>
            </a:r>
          </a:p>
        </p:txBody>
      </p:sp>
      <p:pic>
        <p:nvPicPr>
          <p:cNvPr id="11266" name="Picture 2" descr="C:\Users\JANET\AppData\Local\Microsoft\Windows\Temporary Internet Files\Content.IE5\0MTSCJJU\MC9004344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60648"/>
            <a:ext cx="6192688" cy="503628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95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Tu _________________ (prendre) soin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de ton chat maintenant!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75656" y="537321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vas prendre</a:t>
            </a:r>
          </a:p>
        </p:txBody>
      </p:sp>
      <p:pic>
        <p:nvPicPr>
          <p:cNvPr id="12290" name="Picture 2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16632"/>
            <a:ext cx="3888432" cy="488873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5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Ils __________________ (répondre)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à leurs amis.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35696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vont répondre</a:t>
            </a:r>
          </a:p>
        </p:txBody>
      </p:sp>
      <p:pic>
        <p:nvPicPr>
          <p:cNvPr id="13314" name="Picture 2" descr="C:\Users\JANET\AppData\Local\Microsoft\Windows\Temporary Internet Files\Content.IE5\41RWTR3Q\MC9002339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32656"/>
            <a:ext cx="4392488" cy="476661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7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Alba ne _________________ (plus/manger)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 de bananes!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63688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va plus manger</a:t>
            </a:r>
          </a:p>
        </p:txBody>
      </p:sp>
      <p:pic>
        <p:nvPicPr>
          <p:cNvPr id="14338" name="Picture 2" descr="C:\Users\JANET\AppData\Local\Microsoft\Windows\Temporary Internet Files\Content.IE5\Y6L8EA7O\MC90044171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0"/>
            <a:ext cx="5256584" cy="525658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7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J’espère qu’il _________________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(être) attrapé!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67944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va être</a:t>
            </a:r>
          </a:p>
        </p:txBody>
      </p:sp>
      <p:pic>
        <p:nvPicPr>
          <p:cNvPr id="15362" name="Picture 2" descr="C:\Users\JANET\AppData\Local\Microsoft\Windows\Temporary Internet Files\Content.IE5\Y6L8EA7O\MC9002875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88640"/>
            <a:ext cx="4459055" cy="538508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55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Je _________________ (parler) de vous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à mes amis de Paris.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259632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vais parler</a:t>
            </a:r>
          </a:p>
        </p:txBody>
      </p:sp>
      <p:pic>
        <p:nvPicPr>
          <p:cNvPr id="16386" name="Picture 2" descr="C:\Users\JANET\AppData\Local\Microsoft\Windows\Temporary Internet Files\Content.IE5\RTKZZQ4P\MC9003836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60648"/>
            <a:ext cx="2726481" cy="502166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73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Roger ne  _________________ (plus/boire)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du vin! C’est décidé!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267744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va plus boire</a:t>
            </a:r>
          </a:p>
        </p:txBody>
      </p:sp>
      <p:pic>
        <p:nvPicPr>
          <p:cNvPr id="17410" name="Picture 2" descr="C:\Users\JANET\AppData\Local\Microsoft\Windows\Temporary Internet Files\Content.IE5\EPWDIZC7\MC900437986[2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60648"/>
            <a:ext cx="6840760" cy="459206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923928" y="2132856"/>
            <a:ext cx="1592312" cy="189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1169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</a:p>
        </p:txBody>
      </p:sp>
    </p:spTree>
    <p:custDataLst>
      <p:tags r:id="rId1"/>
    </p:custDataLst>
  </p:cSld>
  <p:clrMapOvr>
    <a:masterClrMapping/>
  </p:clrMapOvr>
  <p:transition advTm="219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188640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2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la forme: le verbe « aller » au présent + 2</a:t>
            </a:r>
            <a:r>
              <a:rPr lang="fr-FR" sz="3200" baseline="300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e</a:t>
            </a:r>
            <a:r>
              <a:rPr lang="fr-FR" sz="32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 verbe </a:t>
            </a:r>
            <a:r>
              <a:rPr lang="fr-FR" sz="320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à l’infinitif.</a:t>
            </a:r>
            <a:endParaRPr lang="fr-FR" sz="3200" dirty="0">
              <a:solidFill>
                <a:schemeClr val="accent2">
                  <a:lumMod val="50000"/>
                </a:schemeClr>
              </a:solidFill>
              <a:latin typeface="Ravie" pitchFamily="82" charset="0"/>
            </a:endParaRPr>
          </a:p>
          <a:p>
            <a:pPr algn="ctr"/>
            <a:endParaRPr lang="fr-FR" sz="3200" dirty="0">
              <a:solidFill>
                <a:schemeClr val="accent2">
                  <a:lumMod val="50000"/>
                </a:schemeClr>
              </a:solidFill>
              <a:latin typeface="Ravie" pitchFamily="82" charset="0"/>
            </a:endParaRP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Je </a:t>
            </a:r>
            <a:r>
              <a:rPr lang="fr-FR" sz="2400" u="sng" dirty="0">
                <a:solidFill>
                  <a:srgbClr val="FF0000"/>
                </a:solidFill>
                <a:latin typeface="Ravie" pitchFamily="82" charset="0"/>
              </a:rPr>
              <a:t>vais acheter </a:t>
            </a:r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une voiture en mai.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Nous </a:t>
            </a:r>
            <a:r>
              <a:rPr lang="fr-FR" sz="2400" u="sng" dirty="0">
                <a:solidFill>
                  <a:srgbClr val="FF0000"/>
                </a:solidFill>
                <a:latin typeface="Ravie" pitchFamily="82" charset="0"/>
              </a:rPr>
              <a:t>allons faire </a:t>
            </a:r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une voyage en avril.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Elle </a:t>
            </a:r>
            <a:r>
              <a:rPr lang="fr-FR" sz="2400" u="sng" dirty="0">
                <a:solidFill>
                  <a:srgbClr val="FF0000"/>
                </a:solidFill>
                <a:latin typeface="Ravie" pitchFamily="82" charset="0"/>
              </a:rPr>
              <a:t>va apprendre </a:t>
            </a:r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le français.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v"/>
            </a:pPr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Ils </a:t>
            </a:r>
            <a:r>
              <a:rPr lang="fr-FR" sz="2400" u="sng" dirty="0">
                <a:solidFill>
                  <a:srgbClr val="FF0000"/>
                </a:solidFill>
                <a:latin typeface="Ravie" pitchFamily="82" charset="0"/>
              </a:rPr>
              <a:t>vont</a:t>
            </a:r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 bientôt </a:t>
            </a:r>
            <a:r>
              <a:rPr lang="fr-FR" sz="2400" u="sng" dirty="0">
                <a:solidFill>
                  <a:srgbClr val="FF0000"/>
                </a:solidFill>
                <a:latin typeface="Ravie" pitchFamily="82" charset="0"/>
              </a:rPr>
              <a:t>déménager</a:t>
            </a:r>
            <a:r>
              <a:rPr lang="fr-FR" sz="2400" dirty="0">
                <a:solidFill>
                  <a:schemeClr val="accent2">
                    <a:lumMod val="50000"/>
                  </a:schemeClr>
                </a:solidFill>
                <a:latin typeface="Ravie" pitchFamily="82" charset="0"/>
              </a:rPr>
              <a:t>.</a:t>
            </a:r>
          </a:p>
          <a:p>
            <a:pPr algn="ctr"/>
            <a:endParaRPr lang="fr-FR" sz="2400" dirty="0">
              <a:solidFill>
                <a:schemeClr val="accent2">
                  <a:lumMod val="5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 advTm="29922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Je __________________ (écrire) à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mon ami maintenant.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835696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vais écrire</a:t>
            </a:r>
          </a:p>
        </p:txBody>
      </p:sp>
      <p:pic>
        <p:nvPicPr>
          <p:cNvPr id="18434" name="Picture 2" descr="C:\Users\JANET\AppData\Local\Microsoft\Windows\Temporary Internet Files\Content.IE5\P83PH79L\MC9004404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88640"/>
            <a:ext cx="4896543" cy="515614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30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Jeannine et René _________________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(avoir) une surprise demain!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72000" y="537321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vont avoir</a:t>
            </a:r>
          </a:p>
        </p:txBody>
      </p:sp>
      <p:pic>
        <p:nvPicPr>
          <p:cNvPr id="19458" name="Picture 2" descr="C:\Users\JANET\AppData\Local\Microsoft\Windows\Temporary Internet Files\Content.IE5\BXOTVEF5\MC9000787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0"/>
            <a:ext cx="3588740" cy="529475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285293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http://efl-fle-chezvous.monsite-orange.fr/</a:t>
            </a:r>
          </a:p>
        </p:txBody>
      </p:sp>
    </p:spTree>
  </p:cSld>
  <p:clrMapOvr>
    <a:masterClrMapping/>
  </p:clrMapOvr>
  <p:transition advTm="2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Ils __________________ (construire)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une maison.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691680" y="5229200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vont construire</a:t>
            </a:r>
          </a:p>
        </p:txBody>
      </p:sp>
      <p:pic>
        <p:nvPicPr>
          <p:cNvPr id="1026" name="Picture 2" descr="C:\Users\JANET\AppData\Local\Microsoft\Windows\Temporary Internet Files\Content.IE5\XISZQ3N6\MC900441288[1].png"/>
          <p:cNvPicPr>
            <a:picLocks noChangeAspect="1" noChangeArrowheads="1"/>
          </p:cNvPicPr>
          <p:nvPr/>
        </p:nvPicPr>
        <p:blipFill>
          <a:blip r:embed="rId3" cstate="print"/>
          <a:srcRect t="11392" b="15190"/>
          <a:stretch>
            <a:fillRect/>
          </a:stretch>
        </p:blipFill>
        <p:spPr bwMode="auto">
          <a:xfrm>
            <a:off x="1763688" y="404664"/>
            <a:ext cx="5688632" cy="417646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7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Tu _____________ (voir) l’exposition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bientôt.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15616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vas voir</a:t>
            </a:r>
          </a:p>
        </p:txBody>
      </p:sp>
      <p:pic>
        <p:nvPicPr>
          <p:cNvPr id="7" name="Image 6" descr="exhibition-clipart-51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5816" y="404664"/>
            <a:ext cx="3384376" cy="453409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47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Nous ___________________ (boire) du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vin rouge ce soir avec le dîner.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23728" y="537321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allons boire</a:t>
            </a:r>
          </a:p>
        </p:txBody>
      </p:sp>
      <p:pic>
        <p:nvPicPr>
          <p:cNvPr id="3074" name="Picture 2" descr="C:\Users\JANET\AppData\Local\Microsoft\Windows\Temporary Internet Files\Content.IE5\EPWDIZC7\MC9004379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48680"/>
            <a:ext cx="6120680" cy="410869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01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Ce soir on __________________ (regarder)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le nouveau film de James Bond.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99792" y="537321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va regarder</a:t>
            </a:r>
          </a:p>
        </p:txBody>
      </p:sp>
      <p:pic>
        <p:nvPicPr>
          <p:cNvPr id="4098" name="Picture 2" descr="C:\Users\JANET\AppData\Local\Microsoft\Windows\Temporary Internet Files\Content.IE5\V8OUAWA0\MC90043477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04664"/>
            <a:ext cx="4586694" cy="458669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6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Elles __________________ (chanter)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à l’église dimanche.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95736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vont chanter</a:t>
            </a:r>
          </a:p>
        </p:txBody>
      </p:sp>
      <p:pic>
        <p:nvPicPr>
          <p:cNvPr id="5122" name="Picture 2" descr="C:\Users\JANET\AppData\Local\Microsoft\Windows\Temporary Internet Files\Content.IE5\Y6L8EA7O\MC9002921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908720"/>
            <a:ext cx="6455974" cy="377982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66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Vous __________________ (savoir) </a:t>
            </a:r>
          </a:p>
          <a:p>
            <a:pPr algn="ctr"/>
            <a:r>
              <a:rPr lang="fr-FR" sz="3200" b="1" dirty="0">
                <a:latin typeface="Bookman Old Style" pitchFamily="18" charset="0"/>
              </a:rPr>
              <a:t>comment faire sans réfléchir.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39752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allez savoir</a:t>
            </a:r>
          </a:p>
        </p:txBody>
      </p:sp>
      <p:pic>
        <p:nvPicPr>
          <p:cNvPr id="7170" name="Picture 2" descr="C:\Users\JANET\AppData\Local\Microsoft\Windows\Temporary Internet Files\Content.IE5\P83PH79L\MC9003102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60648"/>
            <a:ext cx="6336704" cy="481906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69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3528" y="188640"/>
            <a:ext cx="8496944" cy="64087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Bookman Old Style" pitchFamily="18" charset="0"/>
              </a:rPr>
              <a:t>Les plantes __________________ (pousser) plus rapidement dans la véranda.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843808" y="530120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Bookman Old Style" pitchFamily="18" charset="0"/>
              </a:rPr>
              <a:t>vont pousser</a:t>
            </a:r>
          </a:p>
        </p:txBody>
      </p:sp>
      <p:pic>
        <p:nvPicPr>
          <p:cNvPr id="6146" name="Picture 2" descr="C:\Users\JANET\AppData\Local\Microsoft\Windows\Temporary Internet Files\Content.IE5\RTKZZQ4P\MC9003618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48680"/>
            <a:ext cx="2872555" cy="4610417"/>
          </a:xfrm>
          <a:prstGeom prst="rect">
            <a:avLst/>
          </a:prstGeom>
          <a:noFill/>
        </p:spPr>
      </p:pic>
      <p:pic>
        <p:nvPicPr>
          <p:cNvPr id="1026" name="Picture 2" descr="C:\Users\JANET\Pictures\CLIPARTS\FLOWERS &amp; PLANTS\orchid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908720"/>
            <a:ext cx="3474380" cy="327885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299</Words>
  <Application>Microsoft Office PowerPoint</Application>
  <PresentationFormat>Předvádění na obrazovce (4:3)</PresentationFormat>
  <Paragraphs>65</Paragraphs>
  <Slides>22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Bookman Old Style</vt:lpstr>
      <vt:lpstr>Calibri</vt:lpstr>
      <vt:lpstr>Ravie</vt:lpstr>
      <vt:lpstr>Wingdings</vt:lpstr>
      <vt:lpstr>Thème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JANET</dc:creator>
  <cp:lastModifiedBy>uzivatel</cp:lastModifiedBy>
  <cp:revision>39</cp:revision>
  <dcterms:created xsi:type="dcterms:W3CDTF">2013-07-16T18:57:32Z</dcterms:created>
  <dcterms:modified xsi:type="dcterms:W3CDTF">2020-05-11T15:55:31Z</dcterms:modified>
</cp:coreProperties>
</file>