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71" r:id="rId2"/>
    <p:sldId id="261" r:id="rId3"/>
    <p:sldId id="262" r:id="rId4"/>
    <p:sldId id="270" r:id="rId5"/>
    <p:sldId id="263" r:id="rId6"/>
    <p:sldId id="264" r:id="rId7"/>
    <p:sldId id="265" r:id="rId8"/>
    <p:sldId id="266" r:id="rId9"/>
    <p:sldId id="267" r:id="rId10"/>
    <p:sldId id="269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629F0-919A-44EB-AD5C-59E564098BE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E801DEF-6BCA-4BEE-914D-937A078D8F57}">
      <dgm:prSet phldrT="[Text]"/>
      <dgm:spPr/>
      <dgm:t>
        <a:bodyPr/>
        <a:lstStyle/>
        <a:p>
          <a:r>
            <a:rPr lang="cs-CZ" dirty="0" smtClean="0"/>
            <a:t>Nejvyšší soud</a:t>
          </a:r>
          <a:endParaRPr lang="cs-CZ" dirty="0"/>
        </a:p>
      </dgm:t>
    </dgm:pt>
    <dgm:pt modelId="{52F755E6-68B6-4459-99FF-7E4BD666B3E3}" type="parTrans" cxnId="{BE7418B4-FA0B-4859-B1B4-30D6739E8F32}">
      <dgm:prSet/>
      <dgm:spPr/>
      <dgm:t>
        <a:bodyPr/>
        <a:lstStyle/>
        <a:p>
          <a:endParaRPr lang="cs-CZ"/>
        </a:p>
      </dgm:t>
    </dgm:pt>
    <dgm:pt modelId="{51A759E6-57A1-439B-8971-4C877BF7F069}" type="sibTrans" cxnId="{BE7418B4-FA0B-4859-B1B4-30D6739E8F32}">
      <dgm:prSet/>
      <dgm:spPr/>
      <dgm:t>
        <a:bodyPr/>
        <a:lstStyle/>
        <a:p>
          <a:endParaRPr lang="cs-CZ"/>
        </a:p>
      </dgm:t>
    </dgm:pt>
    <dgm:pt modelId="{73B2EA9B-5B8D-43DD-A9CB-39D5CE042C98}">
      <dgm:prSet phldrT="[Text]"/>
      <dgm:spPr/>
      <dgm:t>
        <a:bodyPr/>
        <a:lstStyle/>
        <a:p>
          <a:r>
            <a:rPr lang="cs-CZ" dirty="0" smtClean="0"/>
            <a:t>Vrchní soudy</a:t>
          </a:r>
          <a:endParaRPr lang="cs-CZ" dirty="0"/>
        </a:p>
      </dgm:t>
    </dgm:pt>
    <dgm:pt modelId="{17928321-0F26-44BB-9286-EAB419E7D64A}" type="parTrans" cxnId="{D2B7C037-0563-445F-AFC4-17E4B87D18A2}">
      <dgm:prSet/>
      <dgm:spPr/>
      <dgm:t>
        <a:bodyPr/>
        <a:lstStyle/>
        <a:p>
          <a:endParaRPr lang="cs-CZ"/>
        </a:p>
      </dgm:t>
    </dgm:pt>
    <dgm:pt modelId="{9F3998E6-F392-4FE8-9FFC-AA48FE28E4BE}" type="sibTrans" cxnId="{D2B7C037-0563-445F-AFC4-17E4B87D18A2}">
      <dgm:prSet/>
      <dgm:spPr/>
      <dgm:t>
        <a:bodyPr/>
        <a:lstStyle/>
        <a:p>
          <a:endParaRPr lang="cs-CZ"/>
        </a:p>
      </dgm:t>
    </dgm:pt>
    <dgm:pt modelId="{56C2ED2F-F5D2-4286-9D2C-261C4A5EFCFC}">
      <dgm:prSet phldrT="[Text]"/>
      <dgm:spPr/>
      <dgm:t>
        <a:bodyPr/>
        <a:lstStyle/>
        <a:p>
          <a:r>
            <a:rPr lang="cs-CZ" dirty="0" smtClean="0"/>
            <a:t>Krajské soudy</a:t>
          </a:r>
          <a:endParaRPr lang="cs-CZ" dirty="0"/>
        </a:p>
      </dgm:t>
    </dgm:pt>
    <dgm:pt modelId="{28A0D3FE-7BEB-4C29-B3B1-7BC5CB0381E8}" type="parTrans" cxnId="{6EC4936A-7E7A-42BF-A4BF-C87EC871B925}">
      <dgm:prSet/>
      <dgm:spPr/>
      <dgm:t>
        <a:bodyPr/>
        <a:lstStyle/>
        <a:p>
          <a:endParaRPr lang="cs-CZ"/>
        </a:p>
      </dgm:t>
    </dgm:pt>
    <dgm:pt modelId="{1309678B-97D3-4DC7-A357-83EBEEA93541}" type="sibTrans" cxnId="{6EC4936A-7E7A-42BF-A4BF-C87EC871B925}">
      <dgm:prSet/>
      <dgm:spPr/>
      <dgm:t>
        <a:bodyPr/>
        <a:lstStyle/>
        <a:p>
          <a:endParaRPr lang="cs-CZ"/>
        </a:p>
      </dgm:t>
    </dgm:pt>
    <dgm:pt modelId="{836AC457-4E59-4F0B-944F-368DA4BCB870}">
      <dgm:prSet phldrT="[Text]"/>
      <dgm:spPr/>
      <dgm:t>
        <a:bodyPr/>
        <a:lstStyle/>
        <a:p>
          <a:r>
            <a:rPr lang="cs-CZ" dirty="0" smtClean="0"/>
            <a:t>Okresní soudy</a:t>
          </a:r>
          <a:endParaRPr lang="cs-CZ" dirty="0"/>
        </a:p>
      </dgm:t>
    </dgm:pt>
    <dgm:pt modelId="{30FDE041-B9F5-4E07-ACE2-5A51A06F775C}" type="parTrans" cxnId="{793A58C2-4602-4897-9A4D-83F03FE16D6B}">
      <dgm:prSet/>
      <dgm:spPr/>
      <dgm:t>
        <a:bodyPr/>
        <a:lstStyle/>
        <a:p>
          <a:endParaRPr lang="cs-CZ"/>
        </a:p>
      </dgm:t>
    </dgm:pt>
    <dgm:pt modelId="{C511622C-D78B-4A24-8928-3556B34D183C}" type="sibTrans" cxnId="{793A58C2-4602-4897-9A4D-83F03FE16D6B}">
      <dgm:prSet/>
      <dgm:spPr/>
      <dgm:t>
        <a:bodyPr/>
        <a:lstStyle/>
        <a:p>
          <a:endParaRPr lang="cs-CZ"/>
        </a:p>
      </dgm:t>
    </dgm:pt>
    <dgm:pt modelId="{FDD85E54-830E-4393-BB69-C8D31592897C}" type="pres">
      <dgm:prSet presAssocID="{367629F0-919A-44EB-AD5C-59E564098BE2}" presName="compositeShape" presStyleCnt="0">
        <dgm:presLayoutVars>
          <dgm:dir/>
          <dgm:resizeHandles/>
        </dgm:presLayoutVars>
      </dgm:prSet>
      <dgm:spPr/>
    </dgm:pt>
    <dgm:pt modelId="{2D405D6C-D089-4D32-8155-B3B174776E04}" type="pres">
      <dgm:prSet presAssocID="{367629F0-919A-44EB-AD5C-59E564098BE2}" presName="pyramid" presStyleLbl="node1" presStyleIdx="0" presStyleCnt="1"/>
      <dgm:spPr/>
    </dgm:pt>
    <dgm:pt modelId="{01A16874-50CD-4E5F-AC59-E66B58AB403C}" type="pres">
      <dgm:prSet presAssocID="{367629F0-919A-44EB-AD5C-59E564098BE2}" presName="theList" presStyleCnt="0"/>
      <dgm:spPr/>
    </dgm:pt>
    <dgm:pt modelId="{0B4314F9-C273-4B51-B210-6990AB268A7E}" type="pres">
      <dgm:prSet presAssocID="{4E801DEF-6BCA-4BEE-914D-937A078D8F57}" presName="aNode" presStyleLbl="fgAcc1" presStyleIdx="0" presStyleCnt="4" custLinFactNeighborX="-50562" custLinFactNeighborY="220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8E95D1-F24C-43EA-8A1F-68CE8D85C918}" type="pres">
      <dgm:prSet presAssocID="{4E801DEF-6BCA-4BEE-914D-937A078D8F57}" presName="aSpace" presStyleCnt="0"/>
      <dgm:spPr/>
    </dgm:pt>
    <dgm:pt modelId="{0DE5C768-2C8E-4934-815F-399EAB1D4AAB}" type="pres">
      <dgm:prSet presAssocID="{73B2EA9B-5B8D-43DD-A9CB-39D5CE042C98}" presName="aNode" presStyleLbl="fgAcc1" presStyleIdx="1" presStyleCnt="4" custLinFactNeighborX="-50562" custLinFactNeighborY="672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C9C4B5-58EE-4DDC-82CE-A243E17A97E0}" type="pres">
      <dgm:prSet presAssocID="{73B2EA9B-5B8D-43DD-A9CB-39D5CE042C98}" presName="aSpace" presStyleCnt="0"/>
      <dgm:spPr/>
    </dgm:pt>
    <dgm:pt modelId="{ACCDE3FB-4D21-45F6-8966-625BADABE0B5}" type="pres">
      <dgm:prSet presAssocID="{56C2ED2F-F5D2-4286-9D2C-261C4A5EFCFC}" presName="aNode" presStyleLbl="fgAcc1" presStyleIdx="2" presStyleCnt="4" custLinFactY="1562" custLinFactNeighborX="-50562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57696-1B2F-4B6A-A404-3452C125F7A2}" type="pres">
      <dgm:prSet presAssocID="{56C2ED2F-F5D2-4286-9D2C-261C4A5EFCFC}" presName="aSpace" presStyleCnt="0"/>
      <dgm:spPr/>
    </dgm:pt>
    <dgm:pt modelId="{14D22345-0E30-42B3-8A2B-9BF01ABD0EBB}" type="pres">
      <dgm:prSet presAssocID="{836AC457-4E59-4F0B-944F-368DA4BCB870}" presName="aNode" presStyleLbl="fgAcc1" presStyleIdx="3" presStyleCnt="4" custLinFactY="7214" custLinFactNeighborX="-50562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9C07D-4DD1-4B65-9988-249C57B0CBC2}" type="pres">
      <dgm:prSet presAssocID="{836AC457-4E59-4F0B-944F-368DA4BCB870}" presName="aSpace" presStyleCnt="0"/>
      <dgm:spPr/>
    </dgm:pt>
  </dgm:ptLst>
  <dgm:cxnLst>
    <dgm:cxn modelId="{942AA064-DD7E-4278-A85C-8F3A77FA208D}" type="presOf" srcId="{4E801DEF-6BCA-4BEE-914D-937A078D8F57}" destId="{0B4314F9-C273-4B51-B210-6990AB268A7E}" srcOrd="0" destOrd="0" presId="urn:microsoft.com/office/officeart/2005/8/layout/pyramid2"/>
    <dgm:cxn modelId="{D2B7C037-0563-445F-AFC4-17E4B87D18A2}" srcId="{367629F0-919A-44EB-AD5C-59E564098BE2}" destId="{73B2EA9B-5B8D-43DD-A9CB-39D5CE042C98}" srcOrd="1" destOrd="0" parTransId="{17928321-0F26-44BB-9286-EAB419E7D64A}" sibTransId="{9F3998E6-F392-4FE8-9FFC-AA48FE28E4BE}"/>
    <dgm:cxn modelId="{793A58C2-4602-4897-9A4D-83F03FE16D6B}" srcId="{367629F0-919A-44EB-AD5C-59E564098BE2}" destId="{836AC457-4E59-4F0B-944F-368DA4BCB870}" srcOrd="3" destOrd="0" parTransId="{30FDE041-B9F5-4E07-ACE2-5A51A06F775C}" sibTransId="{C511622C-D78B-4A24-8928-3556B34D183C}"/>
    <dgm:cxn modelId="{6EC4936A-7E7A-42BF-A4BF-C87EC871B925}" srcId="{367629F0-919A-44EB-AD5C-59E564098BE2}" destId="{56C2ED2F-F5D2-4286-9D2C-261C4A5EFCFC}" srcOrd="2" destOrd="0" parTransId="{28A0D3FE-7BEB-4C29-B3B1-7BC5CB0381E8}" sibTransId="{1309678B-97D3-4DC7-A357-83EBEEA93541}"/>
    <dgm:cxn modelId="{9E8D9A7E-2A08-4D71-ACDE-AB4405550BF8}" type="presOf" srcId="{73B2EA9B-5B8D-43DD-A9CB-39D5CE042C98}" destId="{0DE5C768-2C8E-4934-815F-399EAB1D4AAB}" srcOrd="0" destOrd="0" presId="urn:microsoft.com/office/officeart/2005/8/layout/pyramid2"/>
    <dgm:cxn modelId="{BE7418B4-FA0B-4859-B1B4-30D6739E8F32}" srcId="{367629F0-919A-44EB-AD5C-59E564098BE2}" destId="{4E801DEF-6BCA-4BEE-914D-937A078D8F57}" srcOrd="0" destOrd="0" parTransId="{52F755E6-68B6-4459-99FF-7E4BD666B3E3}" sibTransId="{51A759E6-57A1-439B-8971-4C877BF7F069}"/>
    <dgm:cxn modelId="{1124AB3A-ACA8-40B4-9F05-F5DC7AD66B6E}" type="presOf" srcId="{836AC457-4E59-4F0B-944F-368DA4BCB870}" destId="{14D22345-0E30-42B3-8A2B-9BF01ABD0EBB}" srcOrd="0" destOrd="0" presId="urn:microsoft.com/office/officeart/2005/8/layout/pyramid2"/>
    <dgm:cxn modelId="{258A06A9-18A1-4201-A89E-154C5580E502}" type="presOf" srcId="{367629F0-919A-44EB-AD5C-59E564098BE2}" destId="{FDD85E54-830E-4393-BB69-C8D31592897C}" srcOrd="0" destOrd="0" presId="urn:microsoft.com/office/officeart/2005/8/layout/pyramid2"/>
    <dgm:cxn modelId="{D9FF16EF-94E4-4EE3-9058-4E72E0DEEC81}" type="presOf" srcId="{56C2ED2F-F5D2-4286-9D2C-261C4A5EFCFC}" destId="{ACCDE3FB-4D21-45F6-8966-625BADABE0B5}" srcOrd="0" destOrd="0" presId="urn:microsoft.com/office/officeart/2005/8/layout/pyramid2"/>
    <dgm:cxn modelId="{444400A5-6AD8-4965-B12E-E389D938F9BD}" type="presParOf" srcId="{FDD85E54-830E-4393-BB69-C8D31592897C}" destId="{2D405D6C-D089-4D32-8155-B3B174776E04}" srcOrd="0" destOrd="0" presId="urn:microsoft.com/office/officeart/2005/8/layout/pyramid2"/>
    <dgm:cxn modelId="{936C2AD5-C7EE-41BB-B9AE-57DF934D3379}" type="presParOf" srcId="{FDD85E54-830E-4393-BB69-C8D31592897C}" destId="{01A16874-50CD-4E5F-AC59-E66B58AB403C}" srcOrd="1" destOrd="0" presId="urn:microsoft.com/office/officeart/2005/8/layout/pyramid2"/>
    <dgm:cxn modelId="{C2D33075-D86D-46DA-96C3-D2F4E768DA6A}" type="presParOf" srcId="{01A16874-50CD-4E5F-AC59-E66B58AB403C}" destId="{0B4314F9-C273-4B51-B210-6990AB268A7E}" srcOrd="0" destOrd="0" presId="urn:microsoft.com/office/officeart/2005/8/layout/pyramid2"/>
    <dgm:cxn modelId="{9397EA5D-4D05-41C3-B7E3-802C1211C02B}" type="presParOf" srcId="{01A16874-50CD-4E5F-AC59-E66B58AB403C}" destId="{7F8E95D1-F24C-43EA-8A1F-68CE8D85C918}" srcOrd="1" destOrd="0" presId="urn:microsoft.com/office/officeart/2005/8/layout/pyramid2"/>
    <dgm:cxn modelId="{4F991FFF-E91A-4622-AFF8-61F744F884B3}" type="presParOf" srcId="{01A16874-50CD-4E5F-AC59-E66B58AB403C}" destId="{0DE5C768-2C8E-4934-815F-399EAB1D4AAB}" srcOrd="2" destOrd="0" presId="urn:microsoft.com/office/officeart/2005/8/layout/pyramid2"/>
    <dgm:cxn modelId="{C926735B-2707-4BD0-AB1D-B4293E312B2F}" type="presParOf" srcId="{01A16874-50CD-4E5F-AC59-E66B58AB403C}" destId="{85C9C4B5-58EE-4DDC-82CE-A243E17A97E0}" srcOrd="3" destOrd="0" presId="urn:microsoft.com/office/officeart/2005/8/layout/pyramid2"/>
    <dgm:cxn modelId="{EAA044C3-55F5-4CDE-9AAA-15D62248BA39}" type="presParOf" srcId="{01A16874-50CD-4E5F-AC59-E66B58AB403C}" destId="{ACCDE3FB-4D21-45F6-8966-625BADABE0B5}" srcOrd="4" destOrd="0" presId="urn:microsoft.com/office/officeart/2005/8/layout/pyramid2"/>
    <dgm:cxn modelId="{17DF6601-C0A3-42E1-B972-BFA6F7F988A3}" type="presParOf" srcId="{01A16874-50CD-4E5F-AC59-E66B58AB403C}" destId="{8D757696-1B2F-4B6A-A404-3452C125F7A2}" srcOrd="5" destOrd="0" presId="urn:microsoft.com/office/officeart/2005/8/layout/pyramid2"/>
    <dgm:cxn modelId="{58856CCF-FD10-4EAF-B6DA-AD6EE5922A5A}" type="presParOf" srcId="{01A16874-50CD-4E5F-AC59-E66B58AB403C}" destId="{14D22345-0E30-42B3-8A2B-9BF01ABD0EBB}" srcOrd="6" destOrd="0" presId="urn:microsoft.com/office/officeart/2005/8/layout/pyramid2"/>
    <dgm:cxn modelId="{A22967EA-4537-4A7A-A7EC-3F6AA15C0192}" type="presParOf" srcId="{01A16874-50CD-4E5F-AC59-E66B58AB403C}" destId="{1459C07D-4DD1-4B65-9988-249C57B0CBC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629F0-919A-44EB-AD5C-59E564098BE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E801DEF-6BCA-4BEE-914D-937A078D8F57}">
      <dgm:prSet phldrT="[Text]"/>
      <dgm:spPr/>
      <dgm:t>
        <a:bodyPr/>
        <a:lstStyle/>
        <a:p>
          <a:r>
            <a:rPr lang="cs-CZ" dirty="0" smtClean="0"/>
            <a:t>Nejvyšší správní soud</a:t>
          </a:r>
          <a:endParaRPr lang="cs-CZ" dirty="0"/>
        </a:p>
      </dgm:t>
    </dgm:pt>
    <dgm:pt modelId="{52F755E6-68B6-4459-99FF-7E4BD666B3E3}" type="parTrans" cxnId="{BE7418B4-FA0B-4859-B1B4-30D6739E8F32}">
      <dgm:prSet/>
      <dgm:spPr/>
      <dgm:t>
        <a:bodyPr/>
        <a:lstStyle/>
        <a:p>
          <a:endParaRPr lang="cs-CZ"/>
        </a:p>
      </dgm:t>
    </dgm:pt>
    <dgm:pt modelId="{51A759E6-57A1-439B-8971-4C877BF7F069}" type="sibTrans" cxnId="{BE7418B4-FA0B-4859-B1B4-30D6739E8F32}">
      <dgm:prSet/>
      <dgm:spPr/>
      <dgm:t>
        <a:bodyPr/>
        <a:lstStyle/>
        <a:p>
          <a:endParaRPr lang="cs-CZ"/>
        </a:p>
      </dgm:t>
    </dgm:pt>
    <dgm:pt modelId="{836AC457-4E59-4F0B-944F-368DA4BCB870}">
      <dgm:prSet phldrT="[Text]"/>
      <dgm:spPr/>
      <dgm:t>
        <a:bodyPr/>
        <a:lstStyle/>
        <a:p>
          <a:r>
            <a:rPr lang="cs-CZ" dirty="0" smtClean="0"/>
            <a:t>Okresní soudy</a:t>
          </a:r>
          <a:endParaRPr lang="cs-CZ" dirty="0"/>
        </a:p>
      </dgm:t>
    </dgm:pt>
    <dgm:pt modelId="{30FDE041-B9F5-4E07-ACE2-5A51A06F775C}" type="parTrans" cxnId="{793A58C2-4602-4897-9A4D-83F03FE16D6B}">
      <dgm:prSet/>
      <dgm:spPr/>
      <dgm:t>
        <a:bodyPr/>
        <a:lstStyle/>
        <a:p>
          <a:endParaRPr lang="cs-CZ"/>
        </a:p>
      </dgm:t>
    </dgm:pt>
    <dgm:pt modelId="{C511622C-D78B-4A24-8928-3556B34D183C}" type="sibTrans" cxnId="{793A58C2-4602-4897-9A4D-83F03FE16D6B}">
      <dgm:prSet/>
      <dgm:spPr/>
      <dgm:t>
        <a:bodyPr/>
        <a:lstStyle/>
        <a:p>
          <a:endParaRPr lang="cs-CZ"/>
        </a:p>
      </dgm:t>
    </dgm:pt>
    <dgm:pt modelId="{DEF334DC-CA11-402B-BA8E-8B4B0DC47A55}">
      <dgm:prSet phldrT="[Text]"/>
      <dgm:spPr/>
      <dgm:t>
        <a:bodyPr/>
        <a:lstStyle/>
        <a:p>
          <a:r>
            <a:rPr lang="cs-CZ" smtClean="0"/>
            <a:t>Krajské soudy</a:t>
          </a:r>
          <a:endParaRPr lang="cs-CZ" dirty="0"/>
        </a:p>
      </dgm:t>
    </dgm:pt>
    <dgm:pt modelId="{684FA2B9-13FF-45F0-983C-90EBC564453D}" type="parTrans" cxnId="{1D45DEEC-DED8-4682-8DEB-5650FE8DAAF7}">
      <dgm:prSet/>
      <dgm:spPr/>
      <dgm:t>
        <a:bodyPr/>
        <a:lstStyle/>
        <a:p>
          <a:endParaRPr lang="cs-CZ"/>
        </a:p>
      </dgm:t>
    </dgm:pt>
    <dgm:pt modelId="{2737217D-BA56-4299-B4FB-5E8B8FDC5C21}" type="sibTrans" cxnId="{1D45DEEC-DED8-4682-8DEB-5650FE8DAAF7}">
      <dgm:prSet/>
      <dgm:spPr/>
      <dgm:t>
        <a:bodyPr/>
        <a:lstStyle/>
        <a:p>
          <a:endParaRPr lang="cs-CZ"/>
        </a:p>
      </dgm:t>
    </dgm:pt>
    <dgm:pt modelId="{FDD85E54-830E-4393-BB69-C8D31592897C}" type="pres">
      <dgm:prSet presAssocID="{367629F0-919A-44EB-AD5C-59E564098BE2}" presName="compositeShape" presStyleCnt="0">
        <dgm:presLayoutVars>
          <dgm:dir/>
          <dgm:resizeHandles/>
        </dgm:presLayoutVars>
      </dgm:prSet>
      <dgm:spPr/>
    </dgm:pt>
    <dgm:pt modelId="{2D405D6C-D089-4D32-8155-B3B174776E04}" type="pres">
      <dgm:prSet presAssocID="{367629F0-919A-44EB-AD5C-59E564098BE2}" presName="pyramid" presStyleLbl="node1" presStyleIdx="0" presStyleCnt="1"/>
      <dgm:spPr/>
    </dgm:pt>
    <dgm:pt modelId="{01A16874-50CD-4E5F-AC59-E66B58AB403C}" type="pres">
      <dgm:prSet presAssocID="{367629F0-919A-44EB-AD5C-59E564098BE2}" presName="theList" presStyleCnt="0"/>
      <dgm:spPr/>
    </dgm:pt>
    <dgm:pt modelId="{0B4314F9-C273-4B51-B210-6990AB268A7E}" type="pres">
      <dgm:prSet presAssocID="{4E801DEF-6BCA-4BEE-914D-937A078D8F57}" presName="aNode" presStyleLbl="fgAcc1" presStyleIdx="0" presStyleCnt="3" custLinFactNeighborX="-50562" custLinFactNeighborY="150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8E95D1-F24C-43EA-8A1F-68CE8D85C918}" type="pres">
      <dgm:prSet presAssocID="{4E801DEF-6BCA-4BEE-914D-937A078D8F57}" presName="aSpace" presStyleCnt="0"/>
      <dgm:spPr/>
    </dgm:pt>
    <dgm:pt modelId="{AFF52EF2-4D17-4FB9-AFE1-34507505E934}" type="pres">
      <dgm:prSet presAssocID="{DEF334DC-CA11-402B-BA8E-8B4B0DC47A55}" presName="aNode" presStyleLbl="fgAcc1" presStyleIdx="1" presStyleCnt="3" custLinFactNeighborX="-50562" custLinFactNeighborY="782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C3249-6EEE-4F3A-BD58-D1C3BF0F3860}" type="pres">
      <dgm:prSet presAssocID="{DEF334DC-CA11-402B-BA8E-8B4B0DC47A55}" presName="aSpace" presStyleCnt="0"/>
      <dgm:spPr/>
    </dgm:pt>
    <dgm:pt modelId="{14D22345-0E30-42B3-8A2B-9BF01ABD0EBB}" type="pres">
      <dgm:prSet presAssocID="{836AC457-4E59-4F0B-944F-368DA4BCB870}" presName="aNode" presStyleLbl="fgAcc1" presStyleIdx="2" presStyleCnt="3" custLinFactY="11510" custLinFactNeighborX="-48255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9C07D-4DD1-4B65-9988-249C57B0CBC2}" type="pres">
      <dgm:prSet presAssocID="{836AC457-4E59-4F0B-944F-368DA4BCB870}" presName="aSpace" presStyleCnt="0"/>
      <dgm:spPr/>
    </dgm:pt>
  </dgm:ptLst>
  <dgm:cxnLst>
    <dgm:cxn modelId="{2278139E-7AB3-4A46-9E14-2194D0E4328E}" type="presOf" srcId="{836AC457-4E59-4F0B-944F-368DA4BCB870}" destId="{14D22345-0E30-42B3-8A2B-9BF01ABD0EBB}" srcOrd="0" destOrd="0" presId="urn:microsoft.com/office/officeart/2005/8/layout/pyramid2"/>
    <dgm:cxn modelId="{BE7418B4-FA0B-4859-B1B4-30D6739E8F32}" srcId="{367629F0-919A-44EB-AD5C-59E564098BE2}" destId="{4E801DEF-6BCA-4BEE-914D-937A078D8F57}" srcOrd="0" destOrd="0" parTransId="{52F755E6-68B6-4459-99FF-7E4BD666B3E3}" sibTransId="{51A759E6-57A1-439B-8971-4C877BF7F069}"/>
    <dgm:cxn modelId="{442AD963-689E-4609-99B3-49A761A213D1}" type="presOf" srcId="{4E801DEF-6BCA-4BEE-914D-937A078D8F57}" destId="{0B4314F9-C273-4B51-B210-6990AB268A7E}" srcOrd="0" destOrd="0" presId="urn:microsoft.com/office/officeart/2005/8/layout/pyramid2"/>
    <dgm:cxn modelId="{AA7A8823-B5BB-402A-866B-C302B0003ADC}" type="presOf" srcId="{367629F0-919A-44EB-AD5C-59E564098BE2}" destId="{FDD85E54-830E-4393-BB69-C8D31592897C}" srcOrd="0" destOrd="0" presId="urn:microsoft.com/office/officeart/2005/8/layout/pyramid2"/>
    <dgm:cxn modelId="{ABA4C9F8-75CF-4F32-9C33-C24E87C765B6}" type="presOf" srcId="{DEF334DC-CA11-402B-BA8E-8B4B0DC47A55}" destId="{AFF52EF2-4D17-4FB9-AFE1-34507505E934}" srcOrd="0" destOrd="0" presId="urn:microsoft.com/office/officeart/2005/8/layout/pyramid2"/>
    <dgm:cxn modelId="{1D45DEEC-DED8-4682-8DEB-5650FE8DAAF7}" srcId="{367629F0-919A-44EB-AD5C-59E564098BE2}" destId="{DEF334DC-CA11-402B-BA8E-8B4B0DC47A55}" srcOrd="1" destOrd="0" parTransId="{684FA2B9-13FF-45F0-983C-90EBC564453D}" sibTransId="{2737217D-BA56-4299-B4FB-5E8B8FDC5C21}"/>
    <dgm:cxn modelId="{793A58C2-4602-4897-9A4D-83F03FE16D6B}" srcId="{367629F0-919A-44EB-AD5C-59E564098BE2}" destId="{836AC457-4E59-4F0B-944F-368DA4BCB870}" srcOrd="2" destOrd="0" parTransId="{30FDE041-B9F5-4E07-ACE2-5A51A06F775C}" sibTransId="{C511622C-D78B-4A24-8928-3556B34D183C}"/>
    <dgm:cxn modelId="{99112B8B-2491-42B0-BC5A-5E73BFD4E1D7}" type="presParOf" srcId="{FDD85E54-830E-4393-BB69-C8D31592897C}" destId="{2D405D6C-D089-4D32-8155-B3B174776E04}" srcOrd="0" destOrd="0" presId="urn:microsoft.com/office/officeart/2005/8/layout/pyramid2"/>
    <dgm:cxn modelId="{C7D3D24B-CB61-4CE1-8FE3-BBB9C492DA7D}" type="presParOf" srcId="{FDD85E54-830E-4393-BB69-C8D31592897C}" destId="{01A16874-50CD-4E5F-AC59-E66B58AB403C}" srcOrd="1" destOrd="0" presId="urn:microsoft.com/office/officeart/2005/8/layout/pyramid2"/>
    <dgm:cxn modelId="{29F2A015-8092-4D37-9128-2335FA9AA483}" type="presParOf" srcId="{01A16874-50CD-4E5F-AC59-E66B58AB403C}" destId="{0B4314F9-C273-4B51-B210-6990AB268A7E}" srcOrd="0" destOrd="0" presId="urn:microsoft.com/office/officeart/2005/8/layout/pyramid2"/>
    <dgm:cxn modelId="{9F578C12-B3D7-4784-97D5-5572A22C81C4}" type="presParOf" srcId="{01A16874-50CD-4E5F-AC59-E66B58AB403C}" destId="{7F8E95D1-F24C-43EA-8A1F-68CE8D85C918}" srcOrd="1" destOrd="0" presId="urn:microsoft.com/office/officeart/2005/8/layout/pyramid2"/>
    <dgm:cxn modelId="{35DE4BEF-6B72-4334-A80D-EA82C369C90A}" type="presParOf" srcId="{01A16874-50CD-4E5F-AC59-E66B58AB403C}" destId="{AFF52EF2-4D17-4FB9-AFE1-34507505E934}" srcOrd="2" destOrd="0" presId="urn:microsoft.com/office/officeart/2005/8/layout/pyramid2"/>
    <dgm:cxn modelId="{C99BA17D-CF2F-413E-ABC9-2F858299B1AA}" type="presParOf" srcId="{01A16874-50CD-4E5F-AC59-E66B58AB403C}" destId="{5DCC3249-6EEE-4F3A-BD58-D1C3BF0F3860}" srcOrd="3" destOrd="0" presId="urn:microsoft.com/office/officeart/2005/8/layout/pyramid2"/>
    <dgm:cxn modelId="{1656512D-C371-4415-A94F-3020F84A5DA8}" type="presParOf" srcId="{01A16874-50CD-4E5F-AC59-E66B58AB403C}" destId="{14D22345-0E30-42B3-8A2B-9BF01ABD0EBB}" srcOrd="4" destOrd="0" presId="urn:microsoft.com/office/officeart/2005/8/layout/pyramid2"/>
    <dgm:cxn modelId="{CC9EBBF3-0060-4742-936E-8D7AEF14B9D5}" type="presParOf" srcId="{01A16874-50CD-4E5F-AC59-E66B58AB403C}" destId="{1459C07D-4DD1-4B65-9988-249C57B0CB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5D6C-D089-4D32-8155-B3B174776E04}">
      <dsp:nvSpPr>
        <dsp:cNvPr id="0" name=""/>
        <dsp:cNvSpPr/>
      </dsp:nvSpPr>
      <dsp:spPr>
        <a:xfrm>
          <a:off x="1049654" y="0"/>
          <a:ext cx="4800600" cy="48006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314F9-C273-4B51-B210-6990AB268A7E}">
      <dsp:nvSpPr>
        <dsp:cNvPr id="0" name=""/>
        <dsp:cNvSpPr/>
      </dsp:nvSpPr>
      <dsp:spPr>
        <a:xfrm>
          <a:off x="1872223" y="504056"/>
          <a:ext cx="3120390" cy="853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Nejvyšší soud</a:t>
          </a:r>
          <a:endParaRPr lang="cs-CZ" sz="3500" kern="1200" dirty="0"/>
        </a:p>
      </dsp:txBody>
      <dsp:txXfrm>
        <a:off x="1913874" y="545707"/>
        <a:ext cx="3037088" cy="769929"/>
      </dsp:txXfrm>
    </dsp:sp>
    <dsp:sp modelId="{0DE5C768-2C8E-4934-815F-399EAB1D4AAB}">
      <dsp:nvSpPr>
        <dsp:cNvPr id="0" name=""/>
        <dsp:cNvSpPr/>
      </dsp:nvSpPr>
      <dsp:spPr>
        <a:xfrm>
          <a:off x="1872223" y="1512167"/>
          <a:ext cx="3120390" cy="853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Vrchní soudy</a:t>
          </a:r>
          <a:endParaRPr lang="cs-CZ" sz="3500" kern="1200" dirty="0"/>
        </a:p>
      </dsp:txBody>
      <dsp:txXfrm>
        <a:off x="1913874" y="1553818"/>
        <a:ext cx="3037088" cy="769929"/>
      </dsp:txXfrm>
    </dsp:sp>
    <dsp:sp modelId="{ACCDE3FB-4D21-45F6-8966-625BADABE0B5}">
      <dsp:nvSpPr>
        <dsp:cNvPr id="0" name=""/>
        <dsp:cNvSpPr/>
      </dsp:nvSpPr>
      <dsp:spPr>
        <a:xfrm>
          <a:off x="1872223" y="2520281"/>
          <a:ext cx="3120390" cy="853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Krajské soudy</a:t>
          </a:r>
          <a:endParaRPr lang="cs-CZ" sz="3500" kern="1200" dirty="0"/>
        </a:p>
      </dsp:txBody>
      <dsp:txXfrm>
        <a:off x="1913874" y="2561932"/>
        <a:ext cx="3037088" cy="769929"/>
      </dsp:txXfrm>
    </dsp:sp>
    <dsp:sp modelId="{14D22345-0E30-42B3-8A2B-9BF01ABD0EBB}">
      <dsp:nvSpPr>
        <dsp:cNvPr id="0" name=""/>
        <dsp:cNvSpPr/>
      </dsp:nvSpPr>
      <dsp:spPr>
        <a:xfrm>
          <a:off x="1872223" y="3528391"/>
          <a:ext cx="3120390" cy="853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Okresní soudy</a:t>
          </a:r>
          <a:endParaRPr lang="cs-CZ" sz="3500" kern="1200" dirty="0"/>
        </a:p>
      </dsp:txBody>
      <dsp:txXfrm>
        <a:off x="1913874" y="3570042"/>
        <a:ext cx="3037088" cy="769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5D6C-D089-4D32-8155-B3B174776E04}">
      <dsp:nvSpPr>
        <dsp:cNvPr id="0" name=""/>
        <dsp:cNvSpPr/>
      </dsp:nvSpPr>
      <dsp:spPr>
        <a:xfrm>
          <a:off x="1049654" y="0"/>
          <a:ext cx="4800600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14F9-C273-4B51-B210-6990AB268A7E}">
      <dsp:nvSpPr>
        <dsp:cNvPr id="0" name=""/>
        <dsp:cNvSpPr/>
      </dsp:nvSpPr>
      <dsp:spPr>
        <a:xfrm>
          <a:off x="1872223" y="504056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Nejvyšší správní soud</a:t>
          </a:r>
          <a:endParaRPr lang="cs-CZ" sz="2800" kern="1200" dirty="0"/>
        </a:p>
      </dsp:txBody>
      <dsp:txXfrm>
        <a:off x="1927697" y="559530"/>
        <a:ext cx="3009442" cy="1025444"/>
      </dsp:txXfrm>
    </dsp:sp>
    <dsp:sp modelId="{AFF52EF2-4D17-4FB9-AFE1-34507505E934}">
      <dsp:nvSpPr>
        <dsp:cNvPr id="0" name=""/>
        <dsp:cNvSpPr/>
      </dsp:nvSpPr>
      <dsp:spPr>
        <a:xfrm>
          <a:off x="1872223" y="187220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mtClean="0"/>
            <a:t>Krajské soudy</a:t>
          </a:r>
          <a:endParaRPr lang="cs-CZ" sz="2800" kern="1200" dirty="0"/>
        </a:p>
      </dsp:txBody>
      <dsp:txXfrm>
        <a:off x="1927697" y="1927682"/>
        <a:ext cx="3009442" cy="1025444"/>
      </dsp:txXfrm>
    </dsp:sp>
    <dsp:sp modelId="{14D22345-0E30-42B3-8A2B-9BF01ABD0EBB}">
      <dsp:nvSpPr>
        <dsp:cNvPr id="0" name=""/>
        <dsp:cNvSpPr/>
      </dsp:nvSpPr>
      <dsp:spPr>
        <a:xfrm>
          <a:off x="1944210" y="331236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Okresní soudy</a:t>
          </a:r>
          <a:endParaRPr lang="cs-CZ" sz="2800" kern="1200" dirty="0"/>
        </a:p>
      </dsp:txBody>
      <dsp:txXfrm>
        <a:off x="1999684" y="3367842"/>
        <a:ext cx="3009442" cy="102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44E7-C77F-4536-8A00-3AD0338120F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1201-844B-4DBA-BE0F-85E3308693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4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1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ADD3513-E45A-459C-ABFA-89A9946A25EA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soudů </a:t>
            </a:r>
            <a:r>
              <a:rPr lang="cs-CZ" dirty="0" err="1" smtClean="0"/>
              <a:t>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22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Ústavní soud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Sídlí v Brně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Není součástí obecných soudů.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Má za úkol sledovat a napomáhat dodržování ústavnosti v ČR </a:t>
            </a:r>
            <a:br>
              <a:rPr lang="cs-CZ" dirty="0" smtClean="0"/>
            </a:br>
            <a:r>
              <a:rPr lang="cs-CZ" dirty="0" smtClean="0"/>
              <a:t>a poskytovat ochranu při porušování základních lidských práv </a:t>
            </a:r>
            <a:br>
              <a:rPr lang="cs-CZ" dirty="0" smtClean="0"/>
            </a:br>
            <a:r>
              <a:rPr lang="cs-CZ" dirty="0" smtClean="0"/>
              <a:t>a svobod. Současně může zrušit rozhodnutí jakéhokoli soudu pokud jím byla dotčena základní lidská práva stěžovatele.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„Negativní“ zákonodárce – má pravomoc zrušit zákon nebo jeho část, pokud je v rozporu s ústavním pořádkem.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Ústavní soud tvoří 15 soudců.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8749"/>
            <a:ext cx="4752528" cy="2431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91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Talár soudců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Talár </a:t>
            </a:r>
            <a:r>
              <a:rPr lang="cs-CZ" dirty="0" smtClean="0"/>
              <a:t>soudce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Talár státního </a:t>
            </a:r>
            <a:r>
              <a:rPr lang="cs-CZ" dirty="0" smtClean="0"/>
              <a:t>zástupce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Talár advokáta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69" y="764704"/>
            <a:ext cx="1566218" cy="20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138781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5289"/>
            <a:ext cx="1508497" cy="20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7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pPr algn="ctr"/>
            <a:r>
              <a:rPr lang="cs-CZ" dirty="0" smtClean="0"/>
              <a:t>Druhy soudů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u="sng" dirty="0" smtClean="0"/>
              <a:t>Civilní soudnictví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má za úkol řešit spory ohledně porušování subjektivních práv</a:t>
            </a:r>
          </a:p>
          <a:p>
            <a:pPr lvl="1"/>
            <a:r>
              <a:rPr lang="cs-CZ" dirty="0" smtClean="0"/>
              <a:t>Jedná se o občanskoprávní řízení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ozhoduje se o právech a povinnostech</a:t>
            </a:r>
          </a:p>
          <a:p>
            <a:pPr lvl="1"/>
            <a:r>
              <a:rPr lang="cs-CZ" dirty="0" smtClean="0"/>
              <a:t>např. spor o přístupovou cestu na pozemek, dluhy, rozvody,…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u="sng" dirty="0" smtClean="0"/>
              <a:t>Trestní soudnictví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projednává trestné činy</a:t>
            </a:r>
          </a:p>
          <a:p>
            <a:r>
              <a:rPr lang="cs-CZ" dirty="0" smtClean="0"/>
              <a:t>rozhoduje o vině a trestu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Soustava soudů ČR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56744"/>
              </p:ext>
            </p:extLst>
          </p:nvPr>
        </p:nvGraphicFramePr>
        <p:xfrm>
          <a:off x="683568" y="1484784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5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Ústavní soud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mimo soustavu stojí  Ústavní soud ČR</a:t>
            </a:r>
          </a:p>
          <a:p>
            <a:r>
              <a:rPr lang="cs-CZ" dirty="0"/>
              <a:t>s</a:t>
            </a:r>
            <a:r>
              <a:rPr lang="cs-CZ" dirty="0" smtClean="0"/>
              <a:t>ídlí v Brně</a:t>
            </a:r>
          </a:p>
          <a:p>
            <a:r>
              <a:rPr lang="cs-CZ" dirty="0" smtClean="0"/>
              <a:t>Dbá o soulad právních předpisů, dohlíží nad ústavním pořádkem</a:t>
            </a:r>
            <a:endParaRPr lang="cs-CZ" dirty="0"/>
          </a:p>
        </p:txBody>
      </p:sp>
      <p:sp>
        <p:nvSpPr>
          <p:cNvPr id="3" name="AutoShape 2" descr="Ústavní soud České republiky - oficiální webové strá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672203" cy="29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Správní soudy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149199"/>
              </p:ext>
            </p:extLst>
          </p:nvPr>
        </p:nvGraphicFramePr>
        <p:xfrm>
          <a:off x="1763688" y="1700808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Okresní soudy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Základní článek soudní soustavy.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Řeší spory v prvním stupni.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Tvoří nejpočetnější skupinu v zemi.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Převážně rozhoduje samosoudce.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Řeší spory náležící do oblasti rodinných, pracovních, obchodních a občanskoprávních vtahů.</a:t>
            </a:r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360373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32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Krajské soudy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Jedná se o druhý stupeň soustavy soudů.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Rozhoduje o složitějších věcech.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Rozhoduje také o opravných prostředcích proti rozhodnutí soudu prvního stupně – řeší odvolání od okresních soudů</a:t>
            </a:r>
          </a:p>
          <a:p>
            <a:pPr algn="just"/>
            <a:endParaRPr lang="cs-CZ" dirty="0"/>
          </a:p>
          <a:p>
            <a:r>
              <a:rPr lang="cs-CZ" dirty="0" smtClean="0"/>
              <a:t>Převážně rozhoduje v senátech </a:t>
            </a:r>
            <a:br>
              <a:rPr lang="cs-CZ" dirty="0" smtClean="0"/>
            </a:br>
            <a:r>
              <a:rPr lang="cs-CZ" dirty="0" smtClean="0"/>
              <a:t>– předseda soudu + přísedící</a:t>
            </a:r>
          </a:p>
          <a:p>
            <a:r>
              <a:rPr lang="cs-CZ" dirty="0" smtClean="0"/>
              <a:t>(soudce nerozhoduje sám)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4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Vrchní soudy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Vrchní soud v Praze a Vrchní soud v Olomouci.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V poslední době převládá názor, že vrchní soudy jsou již nadbytečné a jistou dobu se uvažovalo o jejich zrušení.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Věci náležící do jejich agendy jsou totiž povětšinou vyřešeny už u krajských soudů nebo naopak připadají rovnou k nejvyššímu soudu.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Dnes jeho jediným úkolem je rozhodovat o opravných prostředcích podaných proti rozhodnutím krajského soudu, který rozhodoval v prvním stupni.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340864" cy="1755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95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Nejvyšší soud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946462"/>
            <a:ext cx="8595360" cy="493776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Sídlí v Brně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Nejvyšší článek soudní soustavy (společně s NSS) 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Rozhoduje o mimořádných opravných prostředcích podaných proti rozhodnutím nižších soudů.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Rozhoduje v senátech nebo ve velkých senátech kolegií složených z předsedy a dalších osmi soudců.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2784309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59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TM01790493[[fn=Malé pracoviště, domácnost (SoHo)]]</Template>
  <TotalTime>2443</TotalTime>
  <Words>242</Words>
  <Application>Microsoft Office PowerPoint</Application>
  <PresentationFormat>Předvádění na obrazovce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Soho</vt:lpstr>
      <vt:lpstr>Soustava soudů čr</vt:lpstr>
      <vt:lpstr>Druhy soudů</vt:lpstr>
      <vt:lpstr>Soustava soudů ČR</vt:lpstr>
      <vt:lpstr>Ústavní soud</vt:lpstr>
      <vt:lpstr>Správní soudy</vt:lpstr>
      <vt:lpstr>Okresní soudy</vt:lpstr>
      <vt:lpstr>Krajské soudy</vt:lpstr>
      <vt:lpstr>Vrchní soudy</vt:lpstr>
      <vt:lpstr>Nejvyšší soud </vt:lpstr>
      <vt:lpstr>Ústavní soud</vt:lpstr>
      <vt:lpstr>Talár soudců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Pokorna Ivana</cp:lastModifiedBy>
  <cp:revision>219</cp:revision>
  <dcterms:created xsi:type="dcterms:W3CDTF">2014-02-22T13:00:24Z</dcterms:created>
  <dcterms:modified xsi:type="dcterms:W3CDTF">2020-05-19T07:01:33Z</dcterms:modified>
</cp:coreProperties>
</file>