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6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F3AB3-0718-4624-B441-E567A8F0AB5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51F6E3-6281-48DB-9319-2AEAFDAE7572}">
      <dgm:prSet/>
      <dgm:spPr/>
      <dgm:t>
        <a:bodyPr/>
        <a:lstStyle/>
        <a:p>
          <a:pPr rtl="0"/>
          <a:r>
            <a:rPr lang="cs-CZ" dirty="0" smtClean="0"/>
            <a:t>VY_52_INOVACE_09_Přírodopis 7.ročník_Sovy</a:t>
          </a:r>
          <a:endParaRPr lang="cs-CZ" dirty="0"/>
        </a:p>
      </dgm:t>
    </dgm:pt>
    <dgm:pt modelId="{A571E265-742E-411A-ABCF-E39FDBC7528A}" type="parTrans" cxnId="{7BC66EC3-EBD6-4F3A-99ED-9D25F66FFA51}">
      <dgm:prSet/>
      <dgm:spPr/>
      <dgm:t>
        <a:bodyPr/>
        <a:lstStyle/>
        <a:p>
          <a:endParaRPr lang="cs-CZ"/>
        </a:p>
      </dgm:t>
    </dgm:pt>
    <dgm:pt modelId="{E33260FE-399D-481C-B2D6-3B35DD16DC84}" type="sibTrans" cxnId="{7BC66EC3-EBD6-4F3A-99ED-9D25F66FFA51}">
      <dgm:prSet/>
      <dgm:spPr/>
      <dgm:t>
        <a:bodyPr/>
        <a:lstStyle/>
        <a:p>
          <a:endParaRPr lang="cs-CZ"/>
        </a:p>
      </dgm:t>
    </dgm:pt>
    <dgm:pt modelId="{D1D4F407-5343-4D3F-B5B9-D407B03CAEB4}">
      <dgm:prSet/>
      <dgm:spPr/>
      <dgm:t>
        <a:bodyPr/>
        <a:lstStyle/>
        <a:p>
          <a:pPr rtl="0"/>
          <a:r>
            <a:rPr lang="cs-CZ" dirty="0" smtClean="0"/>
            <a:t>ZŠ Týnec nad Labem</a:t>
          </a:r>
          <a:endParaRPr lang="cs-CZ" dirty="0"/>
        </a:p>
      </dgm:t>
    </dgm:pt>
    <dgm:pt modelId="{FB3E2B41-81AD-4068-9354-4B764E7CC2F7}" type="parTrans" cxnId="{14367CC6-B9B1-40CF-BBB3-C17F79391DAE}">
      <dgm:prSet/>
      <dgm:spPr/>
      <dgm:t>
        <a:bodyPr/>
        <a:lstStyle/>
        <a:p>
          <a:endParaRPr lang="cs-CZ"/>
        </a:p>
      </dgm:t>
    </dgm:pt>
    <dgm:pt modelId="{878E4EBE-18EA-43B6-B589-1210E1E4CF6A}" type="sibTrans" cxnId="{14367CC6-B9B1-40CF-BBB3-C17F79391DAE}">
      <dgm:prSet/>
      <dgm:spPr/>
      <dgm:t>
        <a:bodyPr/>
        <a:lstStyle/>
        <a:p>
          <a:endParaRPr lang="cs-CZ"/>
        </a:p>
      </dgm:t>
    </dgm:pt>
    <dgm:pt modelId="{D1B46980-6531-4606-95E6-44980827E919}">
      <dgm:prSet/>
      <dgm:spPr/>
      <dgm:t>
        <a:bodyPr/>
        <a:lstStyle/>
        <a:p>
          <a:pPr rtl="0"/>
          <a:r>
            <a:rPr lang="cs-CZ" dirty="0" smtClean="0"/>
            <a:t>AUTOR: Lenka Hrnčířová</a:t>
          </a:r>
          <a:endParaRPr lang="cs-CZ" dirty="0"/>
        </a:p>
      </dgm:t>
    </dgm:pt>
    <dgm:pt modelId="{4F7B2CF5-A270-4D61-A510-1C1C5A4DCD3B}" type="parTrans" cxnId="{AB906E97-3CD9-4E05-91AE-864F8E394536}">
      <dgm:prSet/>
      <dgm:spPr/>
      <dgm:t>
        <a:bodyPr/>
        <a:lstStyle/>
        <a:p>
          <a:endParaRPr lang="cs-CZ"/>
        </a:p>
      </dgm:t>
    </dgm:pt>
    <dgm:pt modelId="{CFF69701-2866-4EF5-BFB5-F3F9B72EB817}" type="sibTrans" cxnId="{AB906E97-3CD9-4E05-91AE-864F8E394536}">
      <dgm:prSet/>
      <dgm:spPr/>
      <dgm:t>
        <a:bodyPr/>
        <a:lstStyle/>
        <a:p>
          <a:endParaRPr lang="cs-CZ"/>
        </a:p>
      </dgm:t>
    </dgm:pt>
    <dgm:pt modelId="{D8197B8C-B260-4A16-BDF4-0947B075E274}">
      <dgm:prSet/>
      <dgm:spPr/>
      <dgm:t>
        <a:bodyPr/>
        <a:lstStyle/>
        <a:p>
          <a:pPr rtl="0"/>
          <a:r>
            <a:rPr lang="cs-CZ" dirty="0" smtClean="0"/>
            <a:t>Téma: Sovy</a:t>
          </a:r>
          <a:endParaRPr lang="cs-CZ" dirty="0"/>
        </a:p>
      </dgm:t>
    </dgm:pt>
    <dgm:pt modelId="{51C5993D-B262-45E6-B66E-76BC9D6D883D}" type="parTrans" cxnId="{EDF6FE6B-9DBE-4D7B-B8FD-7098875B4EED}">
      <dgm:prSet/>
      <dgm:spPr/>
      <dgm:t>
        <a:bodyPr/>
        <a:lstStyle/>
        <a:p>
          <a:endParaRPr lang="cs-CZ"/>
        </a:p>
      </dgm:t>
    </dgm:pt>
    <dgm:pt modelId="{1AEC7F05-E0FE-459C-BD47-224AC9D7BEE4}" type="sibTrans" cxnId="{EDF6FE6B-9DBE-4D7B-B8FD-7098875B4EED}">
      <dgm:prSet/>
      <dgm:spPr/>
      <dgm:t>
        <a:bodyPr/>
        <a:lstStyle/>
        <a:p>
          <a:endParaRPr lang="cs-CZ"/>
        </a:p>
      </dgm:t>
    </dgm:pt>
    <dgm:pt modelId="{4C35D32F-0EAB-4CD7-82EE-45574DC2A586}">
      <dgm:prSet/>
      <dgm:spPr/>
      <dgm:t>
        <a:bodyPr/>
        <a:lstStyle/>
        <a:p>
          <a:pPr rtl="0"/>
          <a:r>
            <a:rPr lang="cs-CZ" dirty="0" smtClean="0"/>
            <a:t>Vytvořeno: srpen 2011</a:t>
          </a:r>
          <a:endParaRPr lang="cs-CZ" dirty="0"/>
        </a:p>
      </dgm:t>
    </dgm:pt>
    <dgm:pt modelId="{A15F02C0-547C-48B3-9D05-E7F145EBF3C4}" type="parTrans" cxnId="{2221FB34-310D-4638-ACAE-9ACC709E4926}">
      <dgm:prSet/>
      <dgm:spPr/>
      <dgm:t>
        <a:bodyPr/>
        <a:lstStyle/>
        <a:p>
          <a:endParaRPr lang="cs-CZ"/>
        </a:p>
      </dgm:t>
    </dgm:pt>
    <dgm:pt modelId="{8C5711BF-38F0-4590-B6BC-B3119A33CA2E}" type="sibTrans" cxnId="{2221FB34-310D-4638-ACAE-9ACC709E4926}">
      <dgm:prSet/>
      <dgm:spPr/>
      <dgm:t>
        <a:bodyPr/>
        <a:lstStyle/>
        <a:p>
          <a:endParaRPr lang="cs-CZ"/>
        </a:p>
      </dgm:t>
    </dgm:pt>
    <dgm:pt modelId="{FF3621C1-5D89-4169-B9F7-F768AE7D9489}">
      <dgm:prSet/>
      <dgm:spPr/>
      <dgm:t>
        <a:bodyPr/>
        <a:lstStyle/>
        <a:p>
          <a:pPr rtl="0"/>
          <a:r>
            <a:rPr lang="cs-CZ" dirty="0" smtClean="0"/>
            <a:t>CZ.1.07/1.4.00/21.1921</a:t>
          </a:r>
          <a:endParaRPr lang="cs-CZ" dirty="0"/>
        </a:p>
      </dgm:t>
    </dgm:pt>
    <dgm:pt modelId="{286FB6B1-19E1-4615-953F-467B2C9CB544}" type="parTrans" cxnId="{4AF1EF02-40F3-4822-924E-96D324B3A47A}">
      <dgm:prSet/>
      <dgm:spPr/>
      <dgm:t>
        <a:bodyPr/>
        <a:lstStyle/>
        <a:p>
          <a:endParaRPr lang="cs-CZ"/>
        </a:p>
      </dgm:t>
    </dgm:pt>
    <dgm:pt modelId="{52B735C7-C254-4AD2-B2A0-735976D4EC0D}" type="sibTrans" cxnId="{4AF1EF02-40F3-4822-924E-96D324B3A47A}">
      <dgm:prSet/>
      <dgm:spPr/>
      <dgm:t>
        <a:bodyPr/>
        <a:lstStyle/>
        <a:p>
          <a:endParaRPr lang="cs-CZ"/>
        </a:p>
      </dgm:t>
    </dgm:pt>
    <dgm:pt modelId="{333A1088-737F-45CB-B68E-254E46348037}" type="pres">
      <dgm:prSet presAssocID="{757F3AB3-0718-4624-B441-E567A8F0AB5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ABB229-8D3B-4694-996A-96F23CF14429}" type="pres">
      <dgm:prSet presAssocID="{D1D4F407-5343-4D3F-B5B9-D407B03CAEB4}" presName="circle1" presStyleLbl="node1" presStyleIdx="0" presStyleCnt="6"/>
      <dgm:spPr/>
      <dgm:t>
        <a:bodyPr/>
        <a:lstStyle/>
        <a:p>
          <a:endParaRPr lang="cs-CZ"/>
        </a:p>
      </dgm:t>
    </dgm:pt>
    <dgm:pt modelId="{F41139FD-01EE-4571-8B17-4FB00FC51163}" type="pres">
      <dgm:prSet presAssocID="{D1D4F407-5343-4D3F-B5B9-D407B03CAEB4}" presName="space" presStyleCnt="0"/>
      <dgm:spPr/>
      <dgm:t>
        <a:bodyPr/>
        <a:lstStyle/>
        <a:p>
          <a:endParaRPr lang="cs-CZ"/>
        </a:p>
      </dgm:t>
    </dgm:pt>
    <dgm:pt modelId="{D005CE8C-CC26-4C3E-AC11-E15060ECD759}" type="pres">
      <dgm:prSet presAssocID="{D1D4F407-5343-4D3F-B5B9-D407B03CAEB4}" presName="rect1" presStyleLbl="alignAcc1" presStyleIdx="0" presStyleCnt="6"/>
      <dgm:spPr/>
      <dgm:t>
        <a:bodyPr/>
        <a:lstStyle/>
        <a:p>
          <a:endParaRPr lang="cs-CZ"/>
        </a:p>
      </dgm:t>
    </dgm:pt>
    <dgm:pt modelId="{2C702D82-9B77-49B7-9568-BB8EB47C3372}" type="pres">
      <dgm:prSet presAssocID="{D1B46980-6531-4606-95E6-44980827E919}" presName="vertSpace2" presStyleLbl="node1" presStyleIdx="0" presStyleCnt="6"/>
      <dgm:spPr/>
      <dgm:t>
        <a:bodyPr/>
        <a:lstStyle/>
        <a:p>
          <a:endParaRPr lang="cs-CZ"/>
        </a:p>
      </dgm:t>
    </dgm:pt>
    <dgm:pt modelId="{A52A0455-90FF-4808-ABD0-F02540D31D5A}" type="pres">
      <dgm:prSet presAssocID="{D1B46980-6531-4606-95E6-44980827E919}" presName="circle2" presStyleLbl="node1" presStyleIdx="1" presStyleCnt="6"/>
      <dgm:spPr/>
      <dgm:t>
        <a:bodyPr/>
        <a:lstStyle/>
        <a:p>
          <a:endParaRPr lang="cs-CZ"/>
        </a:p>
      </dgm:t>
    </dgm:pt>
    <dgm:pt modelId="{6140AFEC-043D-4C43-A2F9-D0F5331DF3A3}" type="pres">
      <dgm:prSet presAssocID="{D1B46980-6531-4606-95E6-44980827E919}" presName="rect2" presStyleLbl="alignAcc1" presStyleIdx="1" presStyleCnt="6"/>
      <dgm:spPr/>
      <dgm:t>
        <a:bodyPr/>
        <a:lstStyle/>
        <a:p>
          <a:endParaRPr lang="cs-CZ"/>
        </a:p>
      </dgm:t>
    </dgm:pt>
    <dgm:pt modelId="{9358AC05-5D7D-4327-9F80-1AD486AEA664}" type="pres">
      <dgm:prSet presAssocID="{B651F6E3-6281-48DB-9319-2AEAFDAE7572}" presName="vertSpace3" presStyleLbl="node1" presStyleIdx="1" presStyleCnt="6"/>
      <dgm:spPr/>
      <dgm:t>
        <a:bodyPr/>
        <a:lstStyle/>
        <a:p>
          <a:endParaRPr lang="cs-CZ"/>
        </a:p>
      </dgm:t>
    </dgm:pt>
    <dgm:pt modelId="{313FC574-E1CD-4FB4-B054-0B805CE0447D}" type="pres">
      <dgm:prSet presAssocID="{B651F6E3-6281-48DB-9319-2AEAFDAE7572}" presName="circle3" presStyleLbl="node1" presStyleIdx="2" presStyleCnt="6"/>
      <dgm:spPr/>
      <dgm:t>
        <a:bodyPr/>
        <a:lstStyle/>
        <a:p>
          <a:endParaRPr lang="cs-CZ"/>
        </a:p>
      </dgm:t>
    </dgm:pt>
    <dgm:pt modelId="{619D679B-A015-4ECF-8348-D1034C574F40}" type="pres">
      <dgm:prSet presAssocID="{B651F6E3-6281-48DB-9319-2AEAFDAE7572}" presName="rect3" presStyleLbl="alignAcc1" presStyleIdx="2" presStyleCnt="6"/>
      <dgm:spPr/>
      <dgm:t>
        <a:bodyPr/>
        <a:lstStyle/>
        <a:p>
          <a:endParaRPr lang="cs-CZ"/>
        </a:p>
      </dgm:t>
    </dgm:pt>
    <dgm:pt modelId="{322283A8-4A27-4CDA-BAE3-F381106A9174}" type="pres">
      <dgm:prSet presAssocID="{D8197B8C-B260-4A16-BDF4-0947B075E274}" presName="vertSpace4" presStyleLbl="node1" presStyleIdx="2" presStyleCnt="6"/>
      <dgm:spPr/>
      <dgm:t>
        <a:bodyPr/>
        <a:lstStyle/>
        <a:p>
          <a:endParaRPr lang="cs-CZ"/>
        </a:p>
      </dgm:t>
    </dgm:pt>
    <dgm:pt modelId="{FFC9F71D-1B4F-4AD9-A4A6-86ADEFC8AF5C}" type="pres">
      <dgm:prSet presAssocID="{D8197B8C-B260-4A16-BDF4-0947B075E274}" presName="circle4" presStyleLbl="node1" presStyleIdx="3" presStyleCnt="6"/>
      <dgm:spPr/>
      <dgm:t>
        <a:bodyPr/>
        <a:lstStyle/>
        <a:p>
          <a:endParaRPr lang="cs-CZ"/>
        </a:p>
      </dgm:t>
    </dgm:pt>
    <dgm:pt modelId="{25B08C86-7E15-44DC-BE7F-FFB55DD49D12}" type="pres">
      <dgm:prSet presAssocID="{D8197B8C-B260-4A16-BDF4-0947B075E274}" presName="rect4" presStyleLbl="alignAcc1" presStyleIdx="3" presStyleCnt="6"/>
      <dgm:spPr/>
      <dgm:t>
        <a:bodyPr/>
        <a:lstStyle/>
        <a:p>
          <a:endParaRPr lang="cs-CZ"/>
        </a:p>
      </dgm:t>
    </dgm:pt>
    <dgm:pt modelId="{C00F7E6A-B60D-414E-B40A-C4B931C28BAF}" type="pres">
      <dgm:prSet presAssocID="{FF3621C1-5D89-4169-B9F7-F768AE7D9489}" presName="vertSpace5" presStyleLbl="node1" presStyleIdx="3" presStyleCnt="6"/>
      <dgm:spPr/>
    </dgm:pt>
    <dgm:pt modelId="{18D1CD71-A09E-4DC8-AD58-D43BE56A821F}" type="pres">
      <dgm:prSet presAssocID="{FF3621C1-5D89-4169-B9F7-F768AE7D9489}" presName="circle5" presStyleLbl="node1" presStyleIdx="4" presStyleCnt="6"/>
      <dgm:spPr/>
    </dgm:pt>
    <dgm:pt modelId="{3AF1215E-7776-4C24-8064-1417BC451259}" type="pres">
      <dgm:prSet presAssocID="{FF3621C1-5D89-4169-B9F7-F768AE7D9489}" presName="rect5" presStyleLbl="alignAcc1" presStyleIdx="4" presStyleCnt="6" custLinFactNeighborX="-2275" custLinFactNeighborY="4243"/>
      <dgm:spPr/>
      <dgm:t>
        <a:bodyPr/>
        <a:lstStyle/>
        <a:p>
          <a:endParaRPr lang="cs-CZ"/>
        </a:p>
      </dgm:t>
    </dgm:pt>
    <dgm:pt modelId="{1A56D0C6-827E-4224-8020-F6331FAB0C3E}" type="pres">
      <dgm:prSet presAssocID="{4C35D32F-0EAB-4CD7-82EE-45574DC2A586}" presName="vertSpace6" presStyleLbl="node1" presStyleIdx="4" presStyleCnt="6"/>
      <dgm:spPr/>
    </dgm:pt>
    <dgm:pt modelId="{5D1861EB-1465-4B6B-B573-C1854262B277}" type="pres">
      <dgm:prSet presAssocID="{4C35D32F-0EAB-4CD7-82EE-45574DC2A586}" presName="circle6" presStyleLbl="node1" presStyleIdx="5" presStyleCnt="6"/>
      <dgm:spPr/>
    </dgm:pt>
    <dgm:pt modelId="{751E9DD6-38DB-49FF-B3BE-A7F1586C8B05}" type="pres">
      <dgm:prSet presAssocID="{4C35D32F-0EAB-4CD7-82EE-45574DC2A586}" presName="rect6" presStyleLbl="alignAcc1" presStyleIdx="5" presStyleCnt="6"/>
      <dgm:spPr/>
      <dgm:t>
        <a:bodyPr/>
        <a:lstStyle/>
        <a:p>
          <a:endParaRPr lang="cs-CZ"/>
        </a:p>
      </dgm:t>
    </dgm:pt>
    <dgm:pt modelId="{AED2198E-93D5-4001-81B4-73124B309672}" type="pres">
      <dgm:prSet presAssocID="{D1D4F407-5343-4D3F-B5B9-D407B03CAEB4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E915AB-18AA-4053-B92C-3BFC9ED204BB}" type="pres">
      <dgm:prSet presAssocID="{D1B46980-6531-4606-95E6-44980827E919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B5E863-4638-4E1D-BFDE-399D028AC4ED}" type="pres">
      <dgm:prSet presAssocID="{B651F6E3-6281-48DB-9319-2AEAFDAE7572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5FFA88-C948-4069-8E93-59FA12366E83}" type="pres">
      <dgm:prSet presAssocID="{D8197B8C-B260-4A16-BDF4-0947B075E274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2F3148-FA5D-45C0-8223-90D71CEF85DC}" type="pres">
      <dgm:prSet presAssocID="{FF3621C1-5D89-4169-B9F7-F768AE7D9489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B29FE0-4261-4AFC-A281-4104E238B479}" type="pres">
      <dgm:prSet presAssocID="{4C35D32F-0EAB-4CD7-82EE-45574DC2A586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3949342-65FB-4AD4-9152-7083FCB11F25}" type="presOf" srcId="{D8197B8C-B260-4A16-BDF4-0947B075E274}" destId="{25B08C86-7E15-44DC-BE7F-FFB55DD49D12}" srcOrd="0" destOrd="0" presId="urn:microsoft.com/office/officeart/2005/8/layout/target3"/>
    <dgm:cxn modelId="{4AF1EF02-40F3-4822-924E-96D324B3A47A}" srcId="{757F3AB3-0718-4624-B441-E567A8F0AB56}" destId="{FF3621C1-5D89-4169-B9F7-F768AE7D9489}" srcOrd="4" destOrd="0" parTransId="{286FB6B1-19E1-4615-953F-467B2C9CB544}" sibTransId="{52B735C7-C254-4AD2-B2A0-735976D4EC0D}"/>
    <dgm:cxn modelId="{EDF6FE6B-9DBE-4D7B-B8FD-7098875B4EED}" srcId="{757F3AB3-0718-4624-B441-E567A8F0AB56}" destId="{D8197B8C-B260-4A16-BDF4-0947B075E274}" srcOrd="3" destOrd="0" parTransId="{51C5993D-B262-45E6-B66E-76BC9D6D883D}" sibTransId="{1AEC7F05-E0FE-459C-BD47-224AC9D7BEE4}"/>
    <dgm:cxn modelId="{B62E3697-8DBE-45D7-A459-62D889D505AF}" type="presOf" srcId="{4C35D32F-0EAB-4CD7-82EE-45574DC2A586}" destId="{751E9DD6-38DB-49FF-B3BE-A7F1586C8B05}" srcOrd="0" destOrd="0" presId="urn:microsoft.com/office/officeart/2005/8/layout/target3"/>
    <dgm:cxn modelId="{0A145AE4-6295-47FA-8CFC-A35C1B124DF2}" type="presOf" srcId="{D1D4F407-5343-4D3F-B5B9-D407B03CAEB4}" destId="{D005CE8C-CC26-4C3E-AC11-E15060ECD759}" srcOrd="0" destOrd="0" presId="urn:microsoft.com/office/officeart/2005/8/layout/target3"/>
    <dgm:cxn modelId="{2221FB34-310D-4638-ACAE-9ACC709E4926}" srcId="{757F3AB3-0718-4624-B441-E567A8F0AB56}" destId="{4C35D32F-0EAB-4CD7-82EE-45574DC2A586}" srcOrd="5" destOrd="0" parTransId="{A15F02C0-547C-48B3-9D05-E7F145EBF3C4}" sibTransId="{8C5711BF-38F0-4590-B6BC-B3119A33CA2E}"/>
    <dgm:cxn modelId="{41AF4183-7D1A-4D0A-BF78-D6E63E401B3A}" type="presOf" srcId="{D1D4F407-5343-4D3F-B5B9-D407B03CAEB4}" destId="{AED2198E-93D5-4001-81B4-73124B309672}" srcOrd="1" destOrd="0" presId="urn:microsoft.com/office/officeart/2005/8/layout/target3"/>
    <dgm:cxn modelId="{821462CA-7DA1-4FB8-8599-484F42AD29B9}" type="presOf" srcId="{D1B46980-6531-4606-95E6-44980827E919}" destId="{6140AFEC-043D-4C43-A2F9-D0F5331DF3A3}" srcOrd="0" destOrd="0" presId="urn:microsoft.com/office/officeart/2005/8/layout/target3"/>
    <dgm:cxn modelId="{B5234289-2E48-4760-B11C-6E76310D5541}" type="presOf" srcId="{B651F6E3-6281-48DB-9319-2AEAFDAE7572}" destId="{6BB5E863-4638-4E1D-BFDE-399D028AC4ED}" srcOrd="1" destOrd="0" presId="urn:microsoft.com/office/officeart/2005/8/layout/target3"/>
    <dgm:cxn modelId="{AB906E97-3CD9-4E05-91AE-864F8E394536}" srcId="{757F3AB3-0718-4624-B441-E567A8F0AB56}" destId="{D1B46980-6531-4606-95E6-44980827E919}" srcOrd="1" destOrd="0" parTransId="{4F7B2CF5-A270-4D61-A510-1C1C5A4DCD3B}" sibTransId="{CFF69701-2866-4EF5-BFB5-F3F9B72EB817}"/>
    <dgm:cxn modelId="{7BC66EC3-EBD6-4F3A-99ED-9D25F66FFA51}" srcId="{757F3AB3-0718-4624-B441-E567A8F0AB56}" destId="{B651F6E3-6281-48DB-9319-2AEAFDAE7572}" srcOrd="2" destOrd="0" parTransId="{A571E265-742E-411A-ABCF-E39FDBC7528A}" sibTransId="{E33260FE-399D-481C-B2D6-3B35DD16DC84}"/>
    <dgm:cxn modelId="{702E18ED-EBA8-4EED-9A0D-CF744F0E141F}" type="presOf" srcId="{757F3AB3-0718-4624-B441-E567A8F0AB56}" destId="{333A1088-737F-45CB-B68E-254E46348037}" srcOrd="0" destOrd="0" presId="urn:microsoft.com/office/officeart/2005/8/layout/target3"/>
    <dgm:cxn modelId="{F0F21FFA-C8CC-4D00-BAFB-C778D61FD275}" type="presOf" srcId="{FF3621C1-5D89-4169-B9F7-F768AE7D9489}" destId="{3AF1215E-7776-4C24-8064-1417BC451259}" srcOrd="0" destOrd="0" presId="urn:microsoft.com/office/officeart/2005/8/layout/target3"/>
    <dgm:cxn modelId="{14367CC6-B9B1-40CF-BBB3-C17F79391DAE}" srcId="{757F3AB3-0718-4624-B441-E567A8F0AB56}" destId="{D1D4F407-5343-4D3F-B5B9-D407B03CAEB4}" srcOrd="0" destOrd="0" parTransId="{FB3E2B41-81AD-4068-9354-4B764E7CC2F7}" sibTransId="{878E4EBE-18EA-43B6-B589-1210E1E4CF6A}"/>
    <dgm:cxn modelId="{EA54DD66-29F5-4920-9362-744D2708056A}" type="presOf" srcId="{D1B46980-6531-4606-95E6-44980827E919}" destId="{2BE915AB-18AA-4053-B92C-3BFC9ED204BB}" srcOrd="1" destOrd="0" presId="urn:microsoft.com/office/officeart/2005/8/layout/target3"/>
    <dgm:cxn modelId="{D94C8A29-623B-4AB3-B472-AE6625901471}" type="presOf" srcId="{B651F6E3-6281-48DB-9319-2AEAFDAE7572}" destId="{619D679B-A015-4ECF-8348-D1034C574F40}" srcOrd="0" destOrd="0" presId="urn:microsoft.com/office/officeart/2005/8/layout/target3"/>
    <dgm:cxn modelId="{1E4A2FFC-77F7-4261-AC5A-3153FA8FBC4B}" type="presOf" srcId="{FF3621C1-5D89-4169-B9F7-F768AE7D9489}" destId="{522F3148-FA5D-45C0-8223-90D71CEF85DC}" srcOrd="1" destOrd="0" presId="urn:microsoft.com/office/officeart/2005/8/layout/target3"/>
    <dgm:cxn modelId="{C17E32D1-4AEF-4A0E-B1C3-EA4A57A25D41}" type="presOf" srcId="{D8197B8C-B260-4A16-BDF4-0947B075E274}" destId="{5A5FFA88-C948-4069-8E93-59FA12366E83}" srcOrd="1" destOrd="0" presId="urn:microsoft.com/office/officeart/2005/8/layout/target3"/>
    <dgm:cxn modelId="{8516F237-7079-4D96-BB48-81C35C51EF24}" type="presOf" srcId="{4C35D32F-0EAB-4CD7-82EE-45574DC2A586}" destId="{6AB29FE0-4261-4AFC-A281-4104E238B479}" srcOrd="1" destOrd="0" presId="urn:microsoft.com/office/officeart/2005/8/layout/target3"/>
    <dgm:cxn modelId="{40DA62BB-8611-49C3-A71D-7DA509BD9C81}" type="presParOf" srcId="{333A1088-737F-45CB-B68E-254E46348037}" destId="{F5ABB229-8D3B-4694-996A-96F23CF14429}" srcOrd="0" destOrd="0" presId="urn:microsoft.com/office/officeart/2005/8/layout/target3"/>
    <dgm:cxn modelId="{9A672D0D-BD09-4C0D-B329-7D30DA14128E}" type="presParOf" srcId="{333A1088-737F-45CB-B68E-254E46348037}" destId="{F41139FD-01EE-4571-8B17-4FB00FC51163}" srcOrd="1" destOrd="0" presId="urn:microsoft.com/office/officeart/2005/8/layout/target3"/>
    <dgm:cxn modelId="{C5016024-4C4B-420C-9679-03D43DAF40A7}" type="presParOf" srcId="{333A1088-737F-45CB-B68E-254E46348037}" destId="{D005CE8C-CC26-4C3E-AC11-E15060ECD759}" srcOrd="2" destOrd="0" presId="urn:microsoft.com/office/officeart/2005/8/layout/target3"/>
    <dgm:cxn modelId="{240EEB7B-FADB-45A9-9830-89BB33DC89B3}" type="presParOf" srcId="{333A1088-737F-45CB-B68E-254E46348037}" destId="{2C702D82-9B77-49B7-9568-BB8EB47C3372}" srcOrd="3" destOrd="0" presId="urn:microsoft.com/office/officeart/2005/8/layout/target3"/>
    <dgm:cxn modelId="{0392D135-7FD8-47D4-AFFB-0EC377D68652}" type="presParOf" srcId="{333A1088-737F-45CB-B68E-254E46348037}" destId="{A52A0455-90FF-4808-ABD0-F02540D31D5A}" srcOrd="4" destOrd="0" presId="urn:microsoft.com/office/officeart/2005/8/layout/target3"/>
    <dgm:cxn modelId="{5751910E-86AD-443F-A5C4-1F5B68EA421B}" type="presParOf" srcId="{333A1088-737F-45CB-B68E-254E46348037}" destId="{6140AFEC-043D-4C43-A2F9-D0F5331DF3A3}" srcOrd="5" destOrd="0" presId="urn:microsoft.com/office/officeart/2005/8/layout/target3"/>
    <dgm:cxn modelId="{12CDFE86-D2AA-48CD-B54B-9A346413731F}" type="presParOf" srcId="{333A1088-737F-45CB-B68E-254E46348037}" destId="{9358AC05-5D7D-4327-9F80-1AD486AEA664}" srcOrd="6" destOrd="0" presId="urn:microsoft.com/office/officeart/2005/8/layout/target3"/>
    <dgm:cxn modelId="{5C08B6DA-7ECD-481D-B59B-1E1521B11228}" type="presParOf" srcId="{333A1088-737F-45CB-B68E-254E46348037}" destId="{313FC574-E1CD-4FB4-B054-0B805CE0447D}" srcOrd="7" destOrd="0" presId="urn:microsoft.com/office/officeart/2005/8/layout/target3"/>
    <dgm:cxn modelId="{E070E178-65FC-42DF-9072-921D90A92559}" type="presParOf" srcId="{333A1088-737F-45CB-B68E-254E46348037}" destId="{619D679B-A015-4ECF-8348-D1034C574F40}" srcOrd="8" destOrd="0" presId="urn:microsoft.com/office/officeart/2005/8/layout/target3"/>
    <dgm:cxn modelId="{06BAAFA7-6CCE-4D28-90BE-81DA294F0FDF}" type="presParOf" srcId="{333A1088-737F-45CB-B68E-254E46348037}" destId="{322283A8-4A27-4CDA-BAE3-F381106A9174}" srcOrd="9" destOrd="0" presId="urn:microsoft.com/office/officeart/2005/8/layout/target3"/>
    <dgm:cxn modelId="{E33FE09C-A32E-412B-B8DE-0C4C9AB4361A}" type="presParOf" srcId="{333A1088-737F-45CB-B68E-254E46348037}" destId="{FFC9F71D-1B4F-4AD9-A4A6-86ADEFC8AF5C}" srcOrd="10" destOrd="0" presId="urn:microsoft.com/office/officeart/2005/8/layout/target3"/>
    <dgm:cxn modelId="{FC3D39A1-84F6-4E14-88FF-DED708D8D438}" type="presParOf" srcId="{333A1088-737F-45CB-B68E-254E46348037}" destId="{25B08C86-7E15-44DC-BE7F-FFB55DD49D12}" srcOrd="11" destOrd="0" presId="urn:microsoft.com/office/officeart/2005/8/layout/target3"/>
    <dgm:cxn modelId="{EA6EE794-D094-40DB-802E-74CD2D74134F}" type="presParOf" srcId="{333A1088-737F-45CB-B68E-254E46348037}" destId="{C00F7E6A-B60D-414E-B40A-C4B931C28BAF}" srcOrd="12" destOrd="0" presId="urn:microsoft.com/office/officeart/2005/8/layout/target3"/>
    <dgm:cxn modelId="{6BF729BE-D695-4A76-BF8C-01BAC4BFB762}" type="presParOf" srcId="{333A1088-737F-45CB-B68E-254E46348037}" destId="{18D1CD71-A09E-4DC8-AD58-D43BE56A821F}" srcOrd="13" destOrd="0" presId="urn:microsoft.com/office/officeart/2005/8/layout/target3"/>
    <dgm:cxn modelId="{FBCB81A4-8A67-46EF-9A02-149ECEDBC95F}" type="presParOf" srcId="{333A1088-737F-45CB-B68E-254E46348037}" destId="{3AF1215E-7776-4C24-8064-1417BC451259}" srcOrd="14" destOrd="0" presId="urn:microsoft.com/office/officeart/2005/8/layout/target3"/>
    <dgm:cxn modelId="{262504BC-4105-4B67-A2A2-90E6AE593703}" type="presParOf" srcId="{333A1088-737F-45CB-B68E-254E46348037}" destId="{1A56D0C6-827E-4224-8020-F6331FAB0C3E}" srcOrd="15" destOrd="0" presId="urn:microsoft.com/office/officeart/2005/8/layout/target3"/>
    <dgm:cxn modelId="{04DAE1AE-7C73-4741-A858-E5CF644F182D}" type="presParOf" srcId="{333A1088-737F-45CB-B68E-254E46348037}" destId="{5D1861EB-1465-4B6B-B573-C1854262B277}" srcOrd="16" destOrd="0" presId="urn:microsoft.com/office/officeart/2005/8/layout/target3"/>
    <dgm:cxn modelId="{44F0CD23-849E-4F72-AADC-C70FC1C2D101}" type="presParOf" srcId="{333A1088-737F-45CB-B68E-254E46348037}" destId="{751E9DD6-38DB-49FF-B3BE-A7F1586C8B05}" srcOrd="17" destOrd="0" presId="urn:microsoft.com/office/officeart/2005/8/layout/target3"/>
    <dgm:cxn modelId="{31759110-5867-44B9-83FA-FFEE12EF1D1B}" type="presParOf" srcId="{333A1088-737F-45CB-B68E-254E46348037}" destId="{AED2198E-93D5-4001-81B4-73124B309672}" srcOrd="18" destOrd="0" presId="urn:microsoft.com/office/officeart/2005/8/layout/target3"/>
    <dgm:cxn modelId="{A477EA9B-D92F-49D5-8EF7-C21F16FD64E7}" type="presParOf" srcId="{333A1088-737F-45CB-B68E-254E46348037}" destId="{2BE915AB-18AA-4053-B92C-3BFC9ED204BB}" srcOrd="19" destOrd="0" presId="urn:microsoft.com/office/officeart/2005/8/layout/target3"/>
    <dgm:cxn modelId="{10FCAB23-65C3-4D08-B3DC-D70046ED710D}" type="presParOf" srcId="{333A1088-737F-45CB-B68E-254E46348037}" destId="{6BB5E863-4638-4E1D-BFDE-399D028AC4ED}" srcOrd="20" destOrd="0" presId="urn:microsoft.com/office/officeart/2005/8/layout/target3"/>
    <dgm:cxn modelId="{68DAD2D6-0A3B-471E-AE6F-422A602BE4E9}" type="presParOf" srcId="{333A1088-737F-45CB-B68E-254E46348037}" destId="{5A5FFA88-C948-4069-8E93-59FA12366E83}" srcOrd="21" destOrd="0" presId="urn:microsoft.com/office/officeart/2005/8/layout/target3"/>
    <dgm:cxn modelId="{6D0A84BA-08BE-4687-8BBC-FC8F5C6D6C82}" type="presParOf" srcId="{333A1088-737F-45CB-B68E-254E46348037}" destId="{522F3148-FA5D-45C0-8223-90D71CEF85DC}" srcOrd="22" destOrd="0" presId="urn:microsoft.com/office/officeart/2005/8/layout/target3"/>
    <dgm:cxn modelId="{5D48EAA8-0412-4CF2-BDA2-508F22603C54}" type="presParOf" srcId="{333A1088-737F-45CB-B68E-254E46348037}" destId="{6AB29FE0-4261-4AFC-A281-4104E238B479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ABB229-8D3B-4694-996A-96F23CF14429}">
      <dsp:nvSpPr>
        <dsp:cNvPr id="0" name=""/>
        <dsp:cNvSpPr/>
      </dsp:nvSpPr>
      <dsp:spPr>
        <a:xfrm>
          <a:off x="0" y="0"/>
          <a:ext cx="2547714" cy="254771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5CE8C-CC26-4C3E-AC11-E15060ECD759}">
      <dsp:nvSpPr>
        <dsp:cNvPr id="0" name=""/>
        <dsp:cNvSpPr/>
      </dsp:nvSpPr>
      <dsp:spPr>
        <a:xfrm>
          <a:off x="1273857" y="0"/>
          <a:ext cx="5350878" cy="25477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ZŠ Týnec nad Labem</a:t>
          </a:r>
          <a:endParaRPr lang="cs-CZ" sz="1400" kern="1200" dirty="0"/>
        </a:p>
      </dsp:txBody>
      <dsp:txXfrm>
        <a:off x="1273857" y="0"/>
        <a:ext cx="5350878" cy="318465"/>
      </dsp:txXfrm>
    </dsp:sp>
    <dsp:sp modelId="{A52A0455-90FF-4808-ABD0-F02540D31D5A}">
      <dsp:nvSpPr>
        <dsp:cNvPr id="0" name=""/>
        <dsp:cNvSpPr/>
      </dsp:nvSpPr>
      <dsp:spPr>
        <a:xfrm>
          <a:off x="222925" y="318465"/>
          <a:ext cx="2101863" cy="21018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0AFEC-043D-4C43-A2F9-D0F5331DF3A3}">
      <dsp:nvSpPr>
        <dsp:cNvPr id="0" name=""/>
        <dsp:cNvSpPr/>
      </dsp:nvSpPr>
      <dsp:spPr>
        <a:xfrm>
          <a:off x="1273857" y="318465"/>
          <a:ext cx="5350878" cy="21018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AUTOR: Lenka Hrnčířová</a:t>
          </a:r>
          <a:endParaRPr lang="cs-CZ" sz="1400" kern="1200" dirty="0"/>
        </a:p>
      </dsp:txBody>
      <dsp:txXfrm>
        <a:off x="1273857" y="318465"/>
        <a:ext cx="5350878" cy="318465"/>
      </dsp:txXfrm>
    </dsp:sp>
    <dsp:sp modelId="{313FC574-E1CD-4FB4-B054-0B805CE0447D}">
      <dsp:nvSpPr>
        <dsp:cNvPr id="0" name=""/>
        <dsp:cNvSpPr/>
      </dsp:nvSpPr>
      <dsp:spPr>
        <a:xfrm>
          <a:off x="445850" y="636930"/>
          <a:ext cx="1656012" cy="16560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D679B-A015-4ECF-8348-D1034C574F40}">
      <dsp:nvSpPr>
        <dsp:cNvPr id="0" name=""/>
        <dsp:cNvSpPr/>
      </dsp:nvSpPr>
      <dsp:spPr>
        <a:xfrm>
          <a:off x="1273857" y="636930"/>
          <a:ext cx="5350878" cy="16560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VY_52_INOVACE_09_Přírodopis 7.ročník_Sovy</a:t>
          </a:r>
          <a:endParaRPr lang="cs-CZ" sz="1400" kern="1200" dirty="0"/>
        </a:p>
      </dsp:txBody>
      <dsp:txXfrm>
        <a:off x="1273857" y="636930"/>
        <a:ext cx="5350878" cy="318462"/>
      </dsp:txXfrm>
    </dsp:sp>
    <dsp:sp modelId="{FFC9F71D-1B4F-4AD9-A4A6-86ADEFC8AF5C}">
      <dsp:nvSpPr>
        <dsp:cNvPr id="0" name=""/>
        <dsp:cNvSpPr/>
      </dsp:nvSpPr>
      <dsp:spPr>
        <a:xfrm>
          <a:off x="668774" y="955392"/>
          <a:ext cx="1210164" cy="121016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B08C86-7E15-44DC-BE7F-FFB55DD49D12}">
      <dsp:nvSpPr>
        <dsp:cNvPr id="0" name=""/>
        <dsp:cNvSpPr/>
      </dsp:nvSpPr>
      <dsp:spPr>
        <a:xfrm>
          <a:off x="1273857" y="955392"/>
          <a:ext cx="5350878" cy="12101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Téma: Sovy</a:t>
          </a:r>
          <a:endParaRPr lang="cs-CZ" sz="1400" kern="1200" dirty="0"/>
        </a:p>
      </dsp:txBody>
      <dsp:txXfrm>
        <a:off x="1273857" y="955392"/>
        <a:ext cx="5350878" cy="318465"/>
      </dsp:txXfrm>
    </dsp:sp>
    <dsp:sp modelId="{18D1CD71-A09E-4DC8-AD58-D43BE56A821F}">
      <dsp:nvSpPr>
        <dsp:cNvPr id="0" name=""/>
        <dsp:cNvSpPr/>
      </dsp:nvSpPr>
      <dsp:spPr>
        <a:xfrm>
          <a:off x="891700" y="1273857"/>
          <a:ext cx="764313" cy="76431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1215E-7776-4C24-8064-1417BC451259}">
      <dsp:nvSpPr>
        <dsp:cNvPr id="0" name=""/>
        <dsp:cNvSpPr/>
      </dsp:nvSpPr>
      <dsp:spPr>
        <a:xfrm>
          <a:off x="1152124" y="1306287"/>
          <a:ext cx="5350878" cy="7643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CZ.1.07/1.4.00/21.1921</a:t>
          </a:r>
          <a:endParaRPr lang="cs-CZ" sz="1400" kern="1200" dirty="0"/>
        </a:p>
      </dsp:txBody>
      <dsp:txXfrm>
        <a:off x="1152124" y="1306287"/>
        <a:ext cx="5350878" cy="318465"/>
      </dsp:txXfrm>
    </dsp:sp>
    <dsp:sp modelId="{5D1861EB-1465-4B6B-B573-C1854262B277}">
      <dsp:nvSpPr>
        <dsp:cNvPr id="0" name=""/>
        <dsp:cNvSpPr/>
      </dsp:nvSpPr>
      <dsp:spPr>
        <a:xfrm>
          <a:off x="1114625" y="1592322"/>
          <a:ext cx="318462" cy="3184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1E9DD6-38DB-49FF-B3BE-A7F1586C8B05}">
      <dsp:nvSpPr>
        <dsp:cNvPr id="0" name=""/>
        <dsp:cNvSpPr/>
      </dsp:nvSpPr>
      <dsp:spPr>
        <a:xfrm>
          <a:off x="1273857" y="1592322"/>
          <a:ext cx="5350878" cy="3184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Vytvořeno: srpen 2011</a:t>
          </a:r>
          <a:endParaRPr lang="cs-CZ" sz="1400" kern="1200" dirty="0"/>
        </a:p>
      </dsp:txBody>
      <dsp:txXfrm>
        <a:off x="1273857" y="1592322"/>
        <a:ext cx="5350878" cy="318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36A1E-A460-4C27-9E42-B4EF49F8B13C}" type="datetimeFigureOut">
              <a:rPr lang="cs-CZ" smtClean="0"/>
              <a:pPr/>
              <a:t>1.5.2012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0F658-7BA8-4C08-AB04-C968526FFB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85285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F92E-D3A5-490B-9681-88B369C371FA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56745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0F658-7BA8-4C08-AB04-C968526FFB0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2081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0F658-7BA8-4C08-AB04-C968526FFB05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7237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0F658-7BA8-4C08-AB04-C968526FFB05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7593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0F658-7BA8-4C08-AB04-C968526FFB05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61083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0F658-7BA8-4C08-AB04-C968526FFB0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40907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0F658-7BA8-4C08-AB04-C968526FFB0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73395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0F658-7BA8-4C08-AB04-C968526FFB05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88928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0F658-7BA8-4C08-AB04-C968526FFB0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12142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0F658-7BA8-4C08-AB04-C968526FFB0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11142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0F658-7BA8-4C08-AB04-C968526FFB0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00288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0F658-7BA8-4C08-AB04-C968526FFB0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62861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0F658-7BA8-4C08-AB04-C968526FFB0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8346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A669-FB19-4B44-9BE8-2C0E15F68489}" type="datetimeFigureOut">
              <a:rPr lang="cs-CZ" smtClean="0"/>
              <a:pPr/>
              <a:t>1.5.2012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1D0E-FBF5-44DA-B414-F339916CFE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3339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A669-FB19-4B44-9BE8-2C0E15F68489}" type="datetimeFigureOut">
              <a:rPr lang="cs-CZ" smtClean="0"/>
              <a:pPr/>
              <a:t>1.5.2012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1D0E-FBF5-44DA-B414-F339916CFE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8947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A669-FB19-4B44-9BE8-2C0E15F68489}" type="datetimeFigureOut">
              <a:rPr lang="cs-CZ" smtClean="0"/>
              <a:pPr/>
              <a:t>1.5.2012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1D0E-FBF5-44DA-B414-F339916CFE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841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A669-FB19-4B44-9BE8-2C0E15F68489}" type="datetimeFigureOut">
              <a:rPr lang="cs-CZ" smtClean="0"/>
              <a:pPr/>
              <a:t>1.5.2012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1D0E-FBF5-44DA-B414-F339916CFE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357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A669-FB19-4B44-9BE8-2C0E15F68489}" type="datetimeFigureOut">
              <a:rPr lang="cs-CZ" smtClean="0"/>
              <a:pPr/>
              <a:t>1.5.2012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1D0E-FBF5-44DA-B414-F339916CFE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9984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A669-FB19-4B44-9BE8-2C0E15F68489}" type="datetimeFigureOut">
              <a:rPr lang="cs-CZ" smtClean="0"/>
              <a:pPr/>
              <a:t>1.5.2012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1D0E-FBF5-44DA-B414-F339916CFE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7481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A669-FB19-4B44-9BE8-2C0E15F68489}" type="datetimeFigureOut">
              <a:rPr lang="cs-CZ" smtClean="0"/>
              <a:pPr/>
              <a:t>1.5.2012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1D0E-FBF5-44DA-B414-F339916CFE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4950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A669-FB19-4B44-9BE8-2C0E15F68489}" type="datetimeFigureOut">
              <a:rPr lang="cs-CZ" smtClean="0"/>
              <a:pPr/>
              <a:t>1.5.2012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1D0E-FBF5-44DA-B414-F339916CFE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0062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A669-FB19-4B44-9BE8-2C0E15F68489}" type="datetimeFigureOut">
              <a:rPr lang="cs-CZ" smtClean="0"/>
              <a:pPr/>
              <a:t>1.5.2012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1D0E-FBF5-44DA-B414-F339916CFE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1595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A669-FB19-4B44-9BE8-2C0E15F68489}" type="datetimeFigureOut">
              <a:rPr lang="cs-CZ" smtClean="0"/>
              <a:pPr/>
              <a:t>1.5.2012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1D0E-FBF5-44DA-B414-F339916CFE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869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A669-FB19-4B44-9BE8-2C0E15F68489}" type="datetimeFigureOut">
              <a:rPr lang="cs-CZ" smtClean="0"/>
              <a:pPr/>
              <a:t>1.5.2012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1D0E-FBF5-44DA-B414-F339916CFE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0591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A669-FB19-4B44-9BE8-2C0E15F68489}" type="datetimeFigureOut">
              <a:rPr lang="cs-CZ" smtClean="0"/>
              <a:pPr/>
              <a:t>1.5.2012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1D0E-FBF5-44DA-B414-F339916CFE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3696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CRW_2987.jpg" TargetMode="External"/><Relationship Id="rId3" Type="http://schemas.openxmlformats.org/officeDocument/2006/relationships/hyperlink" Target="http://cs.wikipedia.org/wiki/Soubor:Glaucidium_passerinum_am3.jpg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Soubor:Tyto_alba_close_up.jpg" TargetMode="External"/><Relationship Id="rId5" Type="http://schemas.openxmlformats.org/officeDocument/2006/relationships/image" Target="../media/image3.jpeg"/><Relationship Id="rId10" Type="http://schemas.openxmlformats.org/officeDocument/2006/relationships/image" Target="../media/image5.jpeg"/><Relationship Id="rId4" Type="http://schemas.openxmlformats.org/officeDocument/2006/relationships/image" Target="../media/image7.jpeg"/><Relationship Id="rId9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icrosoft.com/" TargetMode="External"/><Relationship Id="rId7" Type="http://schemas.openxmlformats.org/officeDocument/2006/relationships/hyperlink" Target="http://cs.wikipedia.org/wiki/Soubor:Glaucidium_passerinum_am3.jp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Soubor:Tyto_alba_close_up.jpg" TargetMode="External"/><Relationship Id="rId5" Type="http://schemas.openxmlformats.org/officeDocument/2006/relationships/hyperlink" Target="http://cs.wikipedia.org/wiki/Soubor:Eagle.owl.arp.750pix.jpg" TargetMode="External"/><Relationship Id="rId4" Type="http://schemas.openxmlformats.org/officeDocument/2006/relationships/hyperlink" Target="http://cs.wikipedia.org/wiki/Soubor:Strix_aluco_3_(Martin_Mecnarowski)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CRW_2987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Tyto_alba_close_up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Glaucidium_passerinum_am3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294880823"/>
              </p:ext>
            </p:extLst>
          </p:nvPr>
        </p:nvGraphicFramePr>
        <p:xfrm>
          <a:off x="2339752" y="908720"/>
          <a:ext cx="6624736" cy="2547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4743820"/>
            <a:ext cx="5407152" cy="1045464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918862"/>
            <a:ext cx="1865079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83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04664"/>
            <a:ext cx="52068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Kontrola správně doplněných slov</a:t>
            </a:r>
          </a:p>
          <a:p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358771"/>
            <a:ext cx="365587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R"/>
            </a:pPr>
            <a:r>
              <a:rPr lang="cs-CZ" sz="2800" b="1" dirty="0" smtClean="0"/>
              <a:t>zavalité, zakulacená</a:t>
            </a:r>
          </a:p>
          <a:p>
            <a:pPr marL="514350" indent="-514350">
              <a:buAutoNum type="arabicParenR"/>
            </a:pPr>
            <a:r>
              <a:rPr lang="cs-CZ" sz="2800" b="1" dirty="0" smtClean="0"/>
              <a:t> tiše, měkké</a:t>
            </a:r>
          </a:p>
          <a:p>
            <a:pPr marL="514350" indent="-514350">
              <a:buAutoNum type="arabicParenR"/>
            </a:pPr>
            <a:r>
              <a:rPr lang="cs-CZ" sz="2800" b="1" dirty="0"/>
              <a:t>s</a:t>
            </a:r>
            <a:r>
              <a:rPr lang="cs-CZ" sz="2800" b="1" dirty="0" smtClean="0"/>
              <a:t>oví závoj</a:t>
            </a:r>
          </a:p>
          <a:p>
            <a:pPr marL="514350" indent="-514350">
              <a:buAutoNum type="arabicParenR"/>
            </a:pPr>
            <a:r>
              <a:rPr lang="cs-CZ" sz="2800" b="1" dirty="0"/>
              <a:t>v</a:t>
            </a:r>
            <a:r>
              <a:rPr lang="cs-CZ" sz="2800" b="1" dirty="0" smtClean="0"/>
              <a:t>ratiprst, dozadu</a:t>
            </a:r>
          </a:p>
          <a:p>
            <a:pPr marL="514350" indent="-514350">
              <a:buAutoNum type="arabicParenR"/>
            </a:pPr>
            <a:r>
              <a:rPr lang="cs-CZ" sz="2800" b="1" dirty="0"/>
              <a:t>s</a:t>
            </a:r>
            <a:r>
              <a:rPr lang="cs-CZ" sz="2800" b="1" dirty="0" smtClean="0"/>
              <a:t>luch</a:t>
            </a:r>
          </a:p>
          <a:p>
            <a:pPr marL="514350" indent="-514350">
              <a:buAutoNum type="arabicParenR"/>
            </a:pPr>
            <a:r>
              <a:rPr lang="cs-CZ" sz="2800" b="1" dirty="0"/>
              <a:t>p</a:t>
            </a:r>
            <a:r>
              <a:rPr lang="cs-CZ" sz="2800" b="1" dirty="0" smtClean="0"/>
              <a:t>ohyblivá, </a:t>
            </a:r>
            <a:r>
              <a:rPr lang="cs-CZ" sz="2800" b="1" dirty="0" smtClean="0"/>
              <a:t>270°</a:t>
            </a:r>
            <a:endParaRPr lang="cs-CZ" sz="2800" b="1" dirty="0" smtClean="0"/>
          </a:p>
          <a:p>
            <a:pPr marL="514350" indent="-514350">
              <a:buAutoNum type="arabicParenR"/>
            </a:pPr>
            <a:r>
              <a:rPr lang="cs-CZ" sz="2800" b="1" dirty="0" smtClean="0"/>
              <a:t>peřím</a:t>
            </a:r>
          </a:p>
          <a:p>
            <a:pPr marL="514350" indent="-514350">
              <a:buAutoNum type="arabicParenR"/>
            </a:pPr>
            <a:endParaRPr lang="cs-CZ" sz="2800" b="1" dirty="0" smtClean="0"/>
          </a:p>
          <a:p>
            <a:pPr marL="514350" indent="-514350"/>
            <a:endParaRPr lang="cs-CZ" sz="2800" b="1" dirty="0" smtClean="0"/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xmlns="" val="64118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ulíšek nejmenší">
            <a:hlinkClick r:id="rId3" tooltip="Kulíšek nejmenší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6675" y="471455"/>
            <a:ext cx="2304255" cy="227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ts2.mm.bing.net/images/thumbnail.aspx?q=1365314110025&amp;id=a2ccef24d0ec782e1fb965fb90a7f394&amp;url=http%3a%2f%2fupload.wikimedia.org%2fwikipedia%2fcommons%2fthumb%2f5%2f55%2fStrix_aluco_3_%2528Martin_Mecnarowski%2529.jpg%2f225px-Strix_aluco_3_%2528Martin_Mecnarowski%252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59" y="0"/>
            <a:ext cx="1919054" cy="274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sova pálená">
            <a:hlinkClick r:id="rId6" tooltip="sova pálená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6948" y="11963"/>
            <a:ext cx="2443708" cy="2736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alous ušatý – dospělý pták">
            <a:hlinkClick r:id="rId8" tooltip="Kalous ušatý – dospělý pták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8229" y="3658982"/>
            <a:ext cx="1704769" cy="255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ts2.mm.bing.net/images/thumbnail.aspx?q=1344863146565&amp;id=6d91ee5fdaeb04e05ead62f3568b996f&amp;url=http%3a%2f%2fupload.wikimedia.org%2fwikipedia%2fcommons%2fthumb%2f7%2f78%2fEagle.owl.arp.750pix.jpg%2f258px-Eagle.owl.arp.750pix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811" y="3585725"/>
            <a:ext cx="2160240" cy="263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259632" y="2924944"/>
            <a:ext cx="5682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1                                 2                                        3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6381328"/>
            <a:ext cx="3183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4                                       5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660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48680"/>
            <a:ext cx="3905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Kontrola – poznávání sov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1916832"/>
            <a:ext cx="3205686" cy="31085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514350" indent="-514350">
              <a:buAutoNum type="arabicParenR"/>
            </a:pPr>
            <a:r>
              <a:rPr lang="cs-CZ" sz="2800" b="1" dirty="0" smtClean="0"/>
              <a:t>Puštík obecný</a:t>
            </a:r>
          </a:p>
          <a:p>
            <a:pPr marL="514350" indent="-514350">
              <a:buAutoNum type="arabicParenR"/>
            </a:pPr>
            <a:r>
              <a:rPr lang="cs-CZ" sz="2800" b="1" dirty="0" smtClean="0"/>
              <a:t>Kulíšek nejmenší</a:t>
            </a:r>
          </a:p>
          <a:p>
            <a:pPr marL="514350" indent="-514350">
              <a:buAutoNum type="arabicParenR"/>
            </a:pPr>
            <a:r>
              <a:rPr lang="cs-CZ" sz="2800" b="1" dirty="0" smtClean="0"/>
              <a:t>Sova pálená</a:t>
            </a:r>
          </a:p>
          <a:p>
            <a:pPr marL="514350" indent="-514350">
              <a:buAutoNum type="arabicParenR"/>
            </a:pPr>
            <a:r>
              <a:rPr lang="cs-CZ" sz="2800" b="1" dirty="0" smtClean="0"/>
              <a:t>Kalous ušatý</a:t>
            </a:r>
          </a:p>
          <a:p>
            <a:pPr marL="514350" indent="-514350">
              <a:buAutoNum type="arabicParenR"/>
            </a:pPr>
            <a:r>
              <a:rPr lang="cs-CZ" sz="2800" b="1" dirty="0" smtClean="0"/>
              <a:t>Výr velký</a:t>
            </a:r>
          </a:p>
          <a:p>
            <a:pPr marL="514350" indent="-514350">
              <a:buAutoNum type="arabicParenR"/>
            </a:pPr>
            <a:endParaRPr lang="cs-CZ" sz="2800" b="1" dirty="0" smtClean="0"/>
          </a:p>
          <a:p>
            <a:pPr marL="514350" indent="-514350">
              <a:buAutoNum type="arabicParenR"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xmlns="" val="8276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260648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Použité zdroje</a:t>
            </a:r>
          </a:p>
          <a:p>
            <a:endParaRPr lang="cs-CZ" sz="2000" dirty="0"/>
          </a:p>
          <a:p>
            <a:r>
              <a:rPr lang="cs-CZ" sz="2000" dirty="0" smtClean="0">
                <a:hlinkClick r:id="rId3"/>
              </a:rPr>
              <a:t>http://microsoft.com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>
                <a:hlinkClick r:id="rId4"/>
              </a:rPr>
              <a:t>http://cs.wikipedia.org/wiki/Soubor:Strix_aluco_3_(Martin_Mecnarowski).</a:t>
            </a:r>
            <a:r>
              <a:rPr lang="cs-CZ" sz="2000" dirty="0" smtClean="0">
                <a:hlinkClick r:id="rId4"/>
              </a:rPr>
              <a:t>jpg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http://cs.wikipedia.org/wiki/Soubor:CRW_2987.jpg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>
                <a:hlinkClick r:id="rId5"/>
              </a:rPr>
              <a:t>http://</a:t>
            </a:r>
            <a:r>
              <a:rPr lang="cs-CZ" sz="2000" dirty="0" smtClean="0">
                <a:hlinkClick r:id="rId5"/>
              </a:rPr>
              <a:t>cs.wikipedia.org/wiki/Soubor:Eagle.owl.arp.750pix.jpg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>
                <a:hlinkClick r:id="rId6"/>
              </a:rPr>
              <a:t>http://</a:t>
            </a:r>
            <a:r>
              <a:rPr lang="cs-CZ" sz="2000" dirty="0" smtClean="0">
                <a:hlinkClick r:id="rId6"/>
              </a:rPr>
              <a:t>cs.wikipedia.org/wiki/Soubor:Tyto_alba_close_up.jpg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>
                <a:hlinkClick r:id="rId7"/>
              </a:rPr>
              <a:t>http://</a:t>
            </a:r>
            <a:r>
              <a:rPr lang="cs-CZ" sz="2000" dirty="0" smtClean="0">
                <a:hlinkClick r:id="rId7"/>
              </a:rPr>
              <a:t>cs.wikipedia.org/wiki/Soubor:Glaucidium_passerinum_am3.jpg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ČABRADOVÁ, Věra; HASCH, František; SEJPKA, Jaroslav a kol. </a:t>
            </a:r>
            <a:r>
              <a:rPr lang="cs-CZ" sz="2000" i="1" dirty="0"/>
              <a:t>Přírodopis </a:t>
            </a:r>
            <a:r>
              <a:rPr lang="cs-CZ" sz="2000" i="1" dirty="0" smtClean="0"/>
              <a:t>7-učebnice pro </a:t>
            </a:r>
            <a:r>
              <a:rPr lang="cs-CZ" sz="2000" i="1" dirty="0"/>
              <a:t>ZŠ a víceletá gymnázia</a:t>
            </a:r>
            <a:r>
              <a:rPr lang="cs-CZ" sz="2000" dirty="0"/>
              <a:t>. Plzeň: Fraus, 2005, ISBN 80-7238-424-4. 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364163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548680"/>
            <a:ext cx="64624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Anotace</a:t>
            </a:r>
          </a:p>
          <a:p>
            <a:endParaRPr lang="cs-CZ" sz="2400" dirty="0"/>
          </a:p>
          <a:p>
            <a:r>
              <a:rPr lang="cs-CZ" sz="2400" dirty="0"/>
              <a:t>Přírodopis  7.ročník -  Sovy</a:t>
            </a:r>
          </a:p>
          <a:p>
            <a:endParaRPr lang="cs-CZ" sz="2400" dirty="0"/>
          </a:p>
          <a:p>
            <a:pPr marL="457200" indent="-457200">
              <a:buAutoNum type="arabicParenR"/>
            </a:pPr>
            <a:r>
              <a:rPr lang="cs-CZ" sz="2400" dirty="0" smtClean="0"/>
              <a:t>Prezentace </a:t>
            </a:r>
            <a:r>
              <a:rPr lang="cs-CZ" sz="2400" dirty="0"/>
              <a:t>k </a:t>
            </a:r>
            <a:r>
              <a:rPr lang="cs-CZ" sz="2400" dirty="0" smtClean="0"/>
              <a:t>výkladu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Charakteristika 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Zástupci</a:t>
            </a:r>
          </a:p>
          <a:p>
            <a:r>
              <a:rPr lang="cs-CZ" sz="2400" dirty="0" smtClean="0"/>
              <a:t>2) </a:t>
            </a:r>
            <a:r>
              <a:rPr lang="cs-CZ" sz="2400" dirty="0" smtClean="0"/>
              <a:t>   Procvičení </a:t>
            </a:r>
            <a:r>
              <a:rPr lang="cs-CZ" sz="2400" dirty="0" smtClean="0"/>
              <a:t>učiva 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Doplňování chybějících slov – s kontrolou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Poznávání sov – s kontrolou</a:t>
            </a:r>
          </a:p>
          <a:p>
            <a:pPr marL="457200" indent="-457200">
              <a:buAutoNum type="alphaLcParenR"/>
            </a:pP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4869160"/>
            <a:ext cx="53671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Pomůcky – fixy na interaktivní tabuli</a:t>
            </a:r>
          </a:p>
          <a:p>
            <a:endParaRPr lang="cs-CZ" sz="2400" dirty="0"/>
          </a:p>
          <a:p>
            <a:r>
              <a:rPr lang="cs-CZ" sz="2400" dirty="0" smtClean="0"/>
              <a:t>Text s chybějícími slovy </a:t>
            </a:r>
            <a:r>
              <a:rPr lang="cs-CZ" sz="2400" smtClean="0"/>
              <a:t>lze vytisknout - SP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xmlns="" val="19515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48680"/>
            <a:ext cx="8574142" cy="48320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800" b="1" u="sng" dirty="0" smtClean="0"/>
              <a:t>Sovy</a:t>
            </a:r>
          </a:p>
          <a:p>
            <a:endParaRPr lang="cs-CZ" sz="2800" b="1" u="sng" dirty="0" smtClean="0"/>
          </a:p>
          <a:p>
            <a:r>
              <a:rPr lang="cs-CZ" sz="2800" dirty="0" smtClean="0"/>
              <a:t>- zavalité tělo, zakulacená hlava</a:t>
            </a:r>
          </a:p>
          <a:p>
            <a:r>
              <a:rPr lang="cs-CZ" sz="2800" dirty="0" smtClean="0"/>
              <a:t>- měkké peří – tichý let</a:t>
            </a:r>
          </a:p>
          <a:p>
            <a:r>
              <a:rPr lang="cs-CZ" sz="2800" dirty="0" smtClean="0"/>
              <a:t>- peří kolem očí – soví závoj</a:t>
            </a:r>
          </a:p>
          <a:p>
            <a:r>
              <a:rPr lang="cs-CZ" sz="2800" dirty="0" smtClean="0"/>
              <a:t>- 4. prst na vnější straně mohou otočit i dozadu – </a:t>
            </a:r>
            <a:r>
              <a:rPr lang="cs-CZ" sz="2800" u="sng" dirty="0" smtClean="0"/>
              <a:t>vratiprst</a:t>
            </a:r>
          </a:p>
          <a:p>
            <a:r>
              <a:rPr lang="cs-CZ" sz="2800" dirty="0" smtClean="0"/>
              <a:t>- orientace sluchem – slyší 50x lépe než člověk</a:t>
            </a:r>
          </a:p>
          <a:p>
            <a:r>
              <a:rPr lang="cs-CZ" sz="2800" dirty="0" smtClean="0"/>
              <a:t>- nemají pravé vole – kosti, peří, chlupy ve vývržcích</a:t>
            </a:r>
          </a:p>
          <a:p>
            <a:r>
              <a:rPr lang="cs-CZ" sz="2800" dirty="0" smtClean="0"/>
              <a:t>- nestaví si hnízdo, využívá dutiny ve stromech</a:t>
            </a:r>
          </a:p>
          <a:p>
            <a:r>
              <a:rPr lang="cs-CZ" sz="2800" dirty="0" smtClean="0"/>
              <a:t>- velké oči blízko u sebe, velká pohyblivost </a:t>
            </a:r>
            <a:r>
              <a:rPr lang="cs-CZ" sz="2800" dirty="0" smtClean="0"/>
              <a:t>hlavy - </a:t>
            </a:r>
            <a:r>
              <a:rPr lang="cs-CZ" sz="2800" dirty="0" smtClean="0"/>
              <a:t>až 270 °</a:t>
            </a:r>
          </a:p>
          <a:p>
            <a:r>
              <a:rPr lang="cs-CZ" sz="2800" dirty="0" smtClean="0"/>
              <a:t>- prsty porostlé peřím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71839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6049926" cy="18158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800" b="1" u="sng" dirty="0"/>
              <a:t>p</a:t>
            </a:r>
            <a:r>
              <a:rPr lang="cs-CZ" sz="2800" b="1" u="sng" dirty="0" smtClean="0"/>
              <a:t>uštík obecný</a:t>
            </a:r>
          </a:p>
          <a:p>
            <a:r>
              <a:rPr lang="cs-CZ" sz="2800" dirty="0" smtClean="0"/>
              <a:t>- parky, lesy</a:t>
            </a:r>
          </a:p>
          <a:p>
            <a:r>
              <a:rPr lang="cs-CZ" sz="2800" dirty="0" smtClean="0"/>
              <a:t>- skrývá se, prozradí ho hluboké houkání</a:t>
            </a:r>
          </a:p>
          <a:p>
            <a:r>
              <a:rPr lang="cs-CZ" sz="2800" dirty="0" smtClean="0"/>
              <a:t>- urputný v hlídání snůšky a mláďat</a:t>
            </a:r>
            <a:endParaRPr lang="cs-CZ" sz="2800" dirty="0"/>
          </a:p>
        </p:txBody>
      </p:sp>
      <p:pic>
        <p:nvPicPr>
          <p:cNvPr id="2050" name="Picture 2" descr="http://ts2.mm.bing.net/images/thumbnail.aspx?q=1365314110025&amp;id=a2ccef24d0ec782e1fb965fb90a7f394&amp;url=http%3a%2f%2fupload.wikimedia.org%2fwikipedia%2fcommons%2fthumb%2f5%2f55%2fStrix_aluco_3_%2528Martin_Mecnarowski%2529.jpg%2f225px-Strix_aluco_3_%2528Martin_Mecnarowski%25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08920"/>
            <a:ext cx="2232248" cy="3197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625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36010"/>
            <a:ext cx="5892895" cy="18158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800" b="1" u="sng" dirty="0"/>
              <a:t>k</a:t>
            </a:r>
            <a:r>
              <a:rPr lang="cs-CZ" sz="2800" b="1" u="sng" dirty="0" smtClean="0"/>
              <a:t>alous ušatý</a:t>
            </a:r>
          </a:p>
          <a:p>
            <a:r>
              <a:rPr lang="cs-CZ" sz="2800" dirty="0" smtClean="0"/>
              <a:t>- na hlavě pernatá ouška</a:t>
            </a:r>
          </a:p>
          <a:p>
            <a:r>
              <a:rPr lang="cs-CZ" sz="2800" dirty="0" smtClean="0"/>
              <a:t>- loví většinou hraboše</a:t>
            </a:r>
          </a:p>
          <a:p>
            <a:r>
              <a:rPr lang="cs-CZ" sz="2800" dirty="0" smtClean="0"/>
              <a:t>- kolem očí bílé peří ve tvaru písmene X</a:t>
            </a:r>
            <a:endParaRPr lang="cs-CZ" sz="2800" dirty="0"/>
          </a:p>
        </p:txBody>
      </p:sp>
      <p:pic>
        <p:nvPicPr>
          <p:cNvPr id="3" name="Picture 2" descr="Kalous ušatý – dospělý pták">
            <a:hlinkClick r:id="rId3" tooltip="Kalous ušatý – dospělý pták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852936"/>
            <a:ext cx="230425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906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48680"/>
            <a:ext cx="8384218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800" b="1" u="sng" dirty="0"/>
              <a:t>v</a:t>
            </a:r>
            <a:r>
              <a:rPr lang="cs-CZ" sz="2800" b="1" u="sng" dirty="0" smtClean="0"/>
              <a:t>ýr velký</a:t>
            </a:r>
          </a:p>
          <a:p>
            <a:r>
              <a:rPr lang="cs-CZ" sz="2800" dirty="0" smtClean="0"/>
              <a:t>- největší sova, král noci</a:t>
            </a:r>
          </a:p>
          <a:p>
            <a:r>
              <a:rPr lang="cs-CZ" sz="2800" dirty="0" smtClean="0"/>
              <a:t>- v lesích se skalami</a:t>
            </a:r>
          </a:p>
          <a:p>
            <a:r>
              <a:rPr lang="cs-CZ" sz="2800" dirty="0" smtClean="0"/>
              <a:t>- proměnlivé zbarvení, kolem zobáku a krku světlejší peří</a:t>
            </a:r>
          </a:p>
          <a:p>
            <a:r>
              <a:rPr lang="cs-CZ" sz="2800" dirty="0" smtClean="0"/>
              <a:t>- na hlavě peříčka tvaru oušek</a:t>
            </a:r>
            <a:endParaRPr lang="cs-CZ" sz="2800" dirty="0"/>
          </a:p>
        </p:txBody>
      </p:sp>
      <p:pic>
        <p:nvPicPr>
          <p:cNvPr id="4098" name="Picture 2" descr="http://ts2.mm.bing.net/images/thumbnail.aspx?q=1344863146565&amp;id=6d91ee5fdaeb04e05ead62f3568b996f&amp;url=http%3a%2f%2fupload.wikimedia.org%2fwikipedia%2fcommons%2fthumb%2f7%2f78%2fEagle.owl.arp.750pix.jpg%2f258px-Eagle.owl.arp.750pi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56991"/>
            <a:ext cx="2535925" cy="308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567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332657"/>
            <a:ext cx="7920880" cy="26776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2800" b="1" u="sng" dirty="0" smtClean="0"/>
          </a:p>
          <a:p>
            <a:r>
              <a:rPr lang="cs-CZ" sz="2800" b="1" u="sng" dirty="0" smtClean="0"/>
              <a:t>sova pálená</a:t>
            </a:r>
          </a:p>
          <a:p>
            <a:r>
              <a:rPr lang="cs-CZ" sz="2800" dirty="0" smtClean="0"/>
              <a:t>- živí se výhradně hraboši</a:t>
            </a:r>
          </a:p>
          <a:p>
            <a:r>
              <a:rPr lang="cs-CZ" sz="2800" dirty="0" smtClean="0"/>
              <a:t>- v kostelních věžích, starých půdách </a:t>
            </a:r>
          </a:p>
          <a:p>
            <a:endParaRPr lang="cs-CZ" sz="2800" b="1" u="sng" dirty="0" smtClean="0"/>
          </a:p>
          <a:p>
            <a:endParaRPr lang="cs-CZ" sz="2800" b="1" u="sng" dirty="0"/>
          </a:p>
        </p:txBody>
      </p:sp>
      <p:pic>
        <p:nvPicPr>
          <p:cNvPr id="4098" name="Picture 2" descr="sova pálená">
            <a:hlinkClick r:id="rId3" tooltip="sova pálená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1988" y="3429000"/>
            <a:ext cx="263600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5726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76672"/>
            <a:ext cx="4627934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800" b="1" u="sng" dirty="0"/>
              <a:t>k</a:t>
            </a:r>
            <a:r>
              <a:rPr lang="cs-CZ" sz="2800" b="1" u="sng" dirty="0" smtClean="0"/>
              <a:t>ulíšek nejmenší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- nejmenší sova Evropy, 16 cm</a:t>
            </a:r>
          </a:p>
          <a:p>
            <a:r>
              <a:rPr lang="cs-CZ" sz="2800" dirty="0" smtClean="0"/>
              <a:t>- silně ohrožený </a:t>
            </a:r>
            <a:endParaRPr lang="cs-CZ" sz="2800" dirty="0"/>
          </a:p>
        </p:txBody>
      </p:sp>
      <p:pic>
        <p:nvPicPr>
          <p:cNvPr id="5122" name="Picture 2" descr="Kulíšek nejmenší">
            <a:hlinkClick r:id="rId3" tooltip="Kulíšek nejmenší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92896"/>
            <a:ext cx="3351337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54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476672"/>
            <a:ext cx="8038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Procvičení  učiva – doplňování chybějících slov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700808"/>
            <a:ext cx="85454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cs-CZ" sz="2800" dirty="0" smtClean="0"/>
              <a:t>Tělo sov je …………………….., hlava je ………………………. .</a:t>
            </a:r>
          </a:p>
          <a:p>
            <a:pPr marL="514350" indent="-514350">
              <a:buAutoNum type="arabicParenR"/>
            </a:pPr>
            <a:r>
              <a:rPr lang="cs-CZ" sz="2800" dirty="0" smtClean="0"/>
              <a:t>Sovy létají ……………………., protože mají …………………..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eří.</a:t>
            </a:r>
          </a:p>
          <a:p>
            <a:pPr marL="514350" indent="-514350">
              <a:buAutoNum type="arabicParenR" startAt="3"/>
            </a:pPr>
            <a:r>
              <a:rPr lang="cs-CZ" sz="2800" dirty="0" smtClean="0"/>
              <a:t>Peří kolem očí vytváří tzv. ……………………………………. .</a:t>
            </a:r>
          </a:p>
          <a:p>
            <a:pPr marL="514350" indent="-514350">
              <a:buAutoNum type="arabicParenR" startAt="3"/>
            </a:pPr>
            <a:r>
              <a:rPr lang="cs-CZ" sz="2800" dirty="0" smtClean="0"/>
              <a:t>Čtvrtý prst na vnější straně se nazývá ………………………..</a:t>
            </a:r>
          </a:p>
          <a:p>
            <a:r>
              <a:rPr lang="cs-CZ" sz="2800" dirty="0"/>
              <a:t>a</a:t>
            </a:r>
            <a:r>
              <a:rPr lang="cs-CZ" sz="2800" dirty="0" smtClean="0"/>
              <a:t> sovy jím mohou otočit i ……………………….. .</a:t>
            </a:r>
          </a:p>
          <a:p>
            <a:pPr marL="514350" indent="-514350">
              <a:buAutoNum type="arabicParenR" startAt="5"/>
            </a:pPr>
            <a:r>
              <a:rPr lang="cs-CZ" sz="2800" dirty="0" smtClean="0"/>
              <a:t>Prvořadým smyslem sov je …………………… .</a:t>
            </a:r>
          </a:p>
          <a:p>
            <a:pPr marL="514350" indent="-514350">
              <a:buAutoNum type="arabicParenR" startAt="5"/>
            </a:pPr>
            <a:r>
              <a:rPr lang="cs-CZ" sz="2800" dirty="0" smtClean="0"/>
              <a:t>Hlava sov je značně …………………………….., může se </a:t>
            </a:r>
          </a:p>
          <a:p>
            <a:r>
              <a:rPr lang="cs-CZ" sz="2800" dirty="0"/>
              <a:t>o</a:t>
            </a:r>
            <a:r>
              <a:rPr lang="cs-CZ" sz="2800" dirty="0" smtClean="0"/>
              <a:t>točit až  o ……………… stupňů.</a:t>
            </a:r>
          </a:p>
          <a:p>
            <a:r>
              <a:rPr lang="cs-CZ" sz="2800" dirty="0" smtClean="0"/>
              <a:t>7) Prsty jsou porostlé ……………………….. .</a:t>
            </a:r>
          </a:p>
          <a:p>
            <a:pPr marL="514350" indent="-514350">
              <a:buAutoNum type="arabicParenR" startAt="5"/>
            </a:pPr>
            <a:endParaRPr lang="cs-CZ" sz="2800" dirty="0" smtClean="0"/>
          </a:p>
          <a:p>
            <a:pPr marL="514350" indent="-514350">
              <a:buAutoNum type="arabicParenR" startAt="3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2829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416</Words>
  <Application>Microsoft Office PowerPoint</Application>
  <PresentationFormat>Předvádění na obrazovce (4:3)</PresentationFormat>
  <Paragraphs>106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Dum</cp:lastModifiedBy>
  <cp:revision>19</cp:revision>
  <dcterms:created xsi:type="dcterms:W3CDTF">2011-12-08T16:49:12Z</dcterms:created>
  <dcterms:modified xsi:type="dcterms:W3CDTF">2012-05-01T09:05:48Z</dcterms:modified>
</cp:coreProperties>
</file>